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6B25E-F022-4DF2-85D3-DC849B56A1F2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AC9B13-4C3F-4B67-A133-F5E3EEE90F1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6B25E-F022-4DF2-85D3-DC849B56A1F2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9B13-4C3F-4B67-A133-F5E3EEE90F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6B25E-F022-4DF2-85D3-DC849B56A1F2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9B13-4C3F-4B67-A133-F5E3EEE90F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6B25E-F022-4DF2-85D3-DC849B56A1F2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9B13-4C3F-4B67-A133-F5E3EEE90F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6B25E-F022-4DF2-85D3-DC849B56A1F2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9B13-4C3F-4B67-A133-F5E3EEE90F1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6B25E-F022-4DF2-85D3-DC849B56A1F2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9B13-4C3F-4B67-A133-F5E3EEE90F1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6B25E-F022-4DF2-85D3-DC849B56A1F2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9B13-4C3F-4B67-A133-F5E3EEE90F1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6B25E-F022-4DF2-85D3-DC849B56A1F2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9B13-4C3F-4B67-A133-F5E3EEE90F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6B25E-F022-4DF2-85D3-DC849B56A1F2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9B13-4C3F-4B67-A133-F5E3EEE90F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6B25E-F022-4DF2-85D3-DC849B56A1F2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9B13-4C3F-4B67-A133-F5E3EEE90F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6B25E-F022-4DF2-85D3-DC849B56A1F2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9B13-4C3F-4B67-A133-F5E3EEE90F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AB6B25E-F022-4DF2-85D3-DC849B56A1F2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4AC9B13-4C3F-4B67-A133-F5E3EEE90F1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799"/>
            <a:ext cx="7772400" cy="3248001"/>
          </a:xfrm>
        </p:spPr>
        <p:txBody>
          <a:bodyPr/>
          <a:lstStyle/>
          <a:p>
            <a:r>
              <a:rPr lang="ru-RU" dirty="0" smtClean="0"/>
              <a:t>«Ямал- мой край родной»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МБДОУ Детский сад №22 «Синяя птица»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476672"/>
            <a:ext cx="8964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В честь 90-летия</a:t>
            </a:r>
          </a:p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округа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57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351" y="476672"/>
            <a:ext cx="8579296" cy="160020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ru-RU" sz="4000" dirty="0" smtClean="0"/>
              <a:t>Знакомство с достопримечательностями и богатствами округа</a:t>
            </a:r>
            <a:endParaRPr lang="ru-RU" sz="4000" dirty="0"/>
          </a:p>
        </p:txBody>
      </p:sp>
      <p:pic>
        <p:nvPicPr>
          <p:cNvPr id="8" name="Picture 2" descr="C:\Users\Acer\Desktop\20201030_1615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64510">
            <a:off x="4702262" y="2657200"/>
            <a:ext cx="4384144" cy="3288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cer\Desktop\20201030_16143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1848">
            <a:off x="267272" y="2660798"/>
            <a:ext cx="3919122" cy="3280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9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 descr="C:\Users\Acer\Desktop\20201030_1614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1995">
            <a:off x="4209713" y="2154262"/>
            <a:ext cx="4452965" cy="3339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4" descr="C:\Users\Acer\Desktop\20201030_1614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2804">
            <a:off x="186225" y="1145663"/>
            <a:ext cx="4414165" cy="3310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0405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933056"/>
            <a:ext cx="5040560" cy="2376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Знакомство с традициями и культурой национальностей проживающих  на территории округа.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3075" name="Picture 3" descr="C:\Users\Acer\Desktop\20201029_0926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4" r="13849"/>
          <a:stretch/>
        </p:blipFill>
        <p:spPr bwMode="auto">
          <a:xfrm rot="5838817">
            <a:off x="3647086" y="-315068"/>
            <a:ext cx="2842052" cy="339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cer\Desktop\20201029_0944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8" r="3909"/>
          <a:stretch/>
        </p:blipFill>
        <p:spPr bwMode="auto">
          <a:xfrm rot="5004739">
            <a:off x="40567" y="259589"/>
            <a:ext cx="3708787" cy="302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cer\Desktop\20201029_10004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5" r="8554"/>
          <a:stretch/>
        </p:blipFill>
        <p:spPr bwMode="auto">
          <a:xfrm rot="5400000">
            <a:off x="5069463" y="2830256"/>
            <a:ext cx="4494504" cy="35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01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esktop\20201029_1210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86"/>
          <a:stretch/>
        </p:blipFill>
        <p:spPr bwMode="auto">
          <a:xfrm rot="640064">
            <a:off x="3852465" y="3836758"/>
            <a:ext cx="4914900" cy="25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cer\Desktop\20201029_09440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4" t="16120" r="15653" b="4353"/>
          <a:stretch/>
        </p:blipFill>
        <p:spPr bwMode="auto">
          <a:xfrm rot="4606994">
            <a:off x="182791" y="3226893"/>
            <a:ext cx="3409608" cy="293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cer\Desktop\20201029_09441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8" t="5559" r="24793" b="8019"/>
          <a:stretch/>
        </p:blipFill>
        <p:spPr bwMode="auto">
          <a:xfrm rot="5958376">
            <a:off x="1483989" y="-120454"/>
            <a:ext cx="2509585" cy="339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cer\Desktop\20201029_09503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5" t="13988" r="16452" b="6389"/>
          <a:stretch/>
        </p:blipFill>
        <p:spPr bwMode="auto">
          <a:xfrm rot="5066249">
            <a:off x="4873823" y="535183"/>
            <a:ext cx="3685312" cy="293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57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7328" y="106805"/>
            <a:ext cx="3117159" cy="2602115"/>
          </a:xfrm>
        </p:spPr>
        <p:txBody>
          <a:bodyPr/>
          <a:lstStyle/>
          <a:p>
            <a:r>
              <a:rPr lang="ru-RU" dirty="0" smtClean="0"/>
              <a:t>Знакомство с овощами растущими в округе </a:t>
            </a:r>
            <a:endParaRPr lang="ru-RU" dirty="0"/>
          </a:p>
        </p:txBody>
      </p:sp>
      <p:pic>
        <p:nvPicPr>
          <p:cNvPr id="5122" name="Picture 2" descr="C:\Users\Acer\Desktop\20201021_0937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" r="2208"/>
          <a:stretch/>
        </p:blipFill>
        <p:spPr bwMode="auto">
          <a:xfrm rot="5400000">
            <a:off x="5499539" y="3284004"/>
            <a:ext cx="4033699" cy="329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cer\Desktop\20201021_09344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"/>
          <a:stretch/>
        </p:blipFill>
        <p:spPr bwMode="auto">
          <a:xfrm rot="5400000">
            <a:off x="2207881" y="523615"/>
            <a:ext cx="4077072" cy="324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cer\Desktop\20201021_09362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7" r="5285"/>
          <a:stretch/>
        </p:blipFill>
        <p:spPr bwMode="auto">
          <a:xfrm rot="5400000">
            <a:off x="12610" y="3901876"/>
            <a:ext cx="3007972" cy="308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70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Acer\Desktop\20201021_09353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2" r="1971"/>
          <a:stretch/>
        </p:blipFill>
        <p:spPr bwMode="auto">
          <a:xfrm rot="5400000">
            <a:off x="-259387" y="259387"/>
            <a:ext cx="4514710" cy="399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Acer\Desktop\20201021_0932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98065" y="2112067"/>
            <a:ext cx="5423925" cy="406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93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820688"/>
          </a:xfrm>
        </p:spPr>
        <p:txBody>
          <a:bodyPr/>
          <a:lstStyle/>
          <a:p>
            <a:r>
              <a:rPr lang="ru-RU" dirty="0" smtClean="0"/>
              <a:t>Знакомство с чудесными листьями Ямала </a:t>
            </a:r>
            <a:endParaRPr lang="ru-RU" dirty="0"/>
          </a:p>
        </p:txBody>
      </p:sp>
      <p:pic>
        <p:nvPicPr>
          <p:cNvPr id="7170" name="Picture 2" descr="C:\Users\Acer\Desktop\20201015_0943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94783">
            <a:off x="4096267" y="1970543"/>
            <a:ext cx="4914900" cy="3686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1" name="Picture 3" descr="C:\Users\Acer\Desktop\20201015_0927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16369" flipH="1">
            <a:off x="-144807" y="1776222"/>
            <a:ext cx="4914900" cy="3686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9512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cer\Desktop\20201015_0925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68166">
            <a:off x="-371441" y="597408"/>
            <a:ext cx="3912240" cy="2934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cer\Desktop\20201015_1004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66882" flipV="1">
            <a:off x="5576992" y="3486410"/>
            <a:ext cx="3714389" cy="2785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cer\Downloads\20201015_0938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33458">
            <a:off x="2012641" y="2064433"/>
            <a:ext cx="4643094" cy="34957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99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51520"/>
          </a:xfrm>
        </p:spPr>
        <p:txBody>
          <a:bodyPr/>
          <a:lstStyle/>
          <a:p>
            <a:r>
              <a:rPr lang="ru-RU" sz="4800" dirty="0" smtClean="0"/>
              <a:t>Ямал!- мы гордимся тобой !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Юбилеем !!!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219" name="Picture 3" descr="C:\Users\Acer\Downloads\IMG-221219ed884c053928733499761fe918-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85"/>
          <a:stretch/>
        </p:blipFill>
        <p:spPr bwMode="auto">
          <a:xfrm>
            <a:off x="2483768" y="2681654"/>
            <a:ext cx="4104456" cy="4176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99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229600" cy="331440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ru-RU" sz="2000" dirty="0" smtClean="0"/>
              <a:t>Природа не только великий учитель, она, прежде всего, еще и великий воспитатель.</a:t>
            </a:r>
            <a:br>
              <a:rPr lang="ru-RU" sz="2000" dirty="0" smtClean="0"/>
            </a:br>
            <a:r>
              <a:rPr lang="ru-RU" sz="2000" dirty="0" smtClean="0"/>
              <a:t>Сухомлинский В.А.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Актуальность</a:t>
            </a:r>
            <a:r>
              <a:rPr lang="ru-RU" dirty="0"/>
              <a:t>.</a:t>
            </a:r>
          </a:p>
          <a:p>
            <a:r>
              <a:rPr lang="ru-RU" dirty="0" smtClean="0"/>
              <a:t>В </a:t>
            </a:r>
            <a:r>
              <a:rPr lang="ru-RU" dirty="0"/>
              <a:t>последние десятилетия человечество столкнулось с комплексом разнообразных проблем, среди которых особую значимость </a:t>
            </a:r>
            <a:r>
              <a:rPr lang="ru-RU" dirty="0" smtClean="0"/>
              <a:t>проблем глобальный </a:t>
            </a:r>
            <a:r>
              <a:rPr lang="ru-RU" dirty="0"/>
              <a:t>экологический кризис. В качестве продуктивного подхода к решению экологических проблем современного российского общества рассматривается формирование нового типа взаимоотношений человека и природы, направленного на сохранение природной среды. </a:t>
            </a:r>
            <a:endParaRPr lang="ru-RU" dirty="0" smtClean="0"/>
          </a:p>
          <a:p>
            <a:r>
              <a:rPr lang="ru-RU" dirty="0" smtClean="0"/>
              <a:t>Экологическое </a:t>
            </a:r>
            <a:r>
              <a:rPr lang="ru-RU" dirty="0"/>
              <a:t>образование детей - это огромный потенциал их всестороннего развития. Крупицы экологических знаний, полученные в детстве, помогут ребенку ориентироваться окружающей действительности, правильно понимать её. Но главное, положат начало осознанному отношению к природе, определению своего места в ней </a:t>
            </a:r>
            <a:r>
              <a:rPr lang="ru-RU" dirty="0" smtClean="0"/>
              <a:t>в будущем</a:t>
            </a:r>
            <a:r>
              <a:rPr lang="ru-RU" dirty="0"/>
              <a:t>,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72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1124744"/>
            <a:ext cx="8229600" cy="576064"/>
          </a:xfrm>
        </p:spPr>
        <p:txBody>
          <a:bodyPr/>
          <a:lstStyle/>
          <a:p>
            <a:r>
              <a:rPr lang="ru-RU" dirty="0"/>
              <a:t>Гипотеза.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err="1" smtClean="0"/>
              <a:t>Этноэкологическое</a:t>
            </a:r>
            <a:r>
              <a:rPr lang="ru-RU" dirty="0" smtClean="0"/>
              <a:t> </a:t>
            </a:r>
            <a:r>
              <a:rPr lang="ru-RU" dirty="0"/>
              <a:t>образование детей </a:t>
            </a:r>
            <a:r>
              <a:rPr lang="ru-RU" dirty="0" smtClean="0"/>
              <a:t> </a:t>
            </a:r>
            <a:r>
              <a:rPr lang="ru-RU" dirty="0"/>
              <a:t>дошкольного возраста это приобщение к духовно- нравственному наследию и культуре народов Севера; формирование интереса к природе родного края, системы знаний о ее многообразии и сложившихся народных обычаях и традициях; воспитание эмоционально-ценностного отношения к этнокультурной и природной среде и </a:t>
            </a:r>
            <a:r>
              <a:rPr lang="ru-RU" dirty="0" err="1"/>
              <a:t>экологосообразного</a:t>
            </a:r>
            <a:endParaRPr lang="ru-RU" dirty="0"/>
          </a:p>
          <a:p>
            <a:r>
              <a:rPr lang="ru-RU" dirty="0"/>
              <a:t>поведения.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36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1512168"/>
          </a:xfrm>
        </p:spPr>
        <p:txBody>
          <a:bodyPr/>
          <a:lstStyle/>
          <a:p>
            <a:r>
              <a:rPr lang="ru-RU" dirty="0"/>
              <a:t>Гипотеза.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/>
              <a:t>Этноэкологическое</a:t>
            </a:r>
            <a:r>
              <a:rPr lang="ru-RU" dirty="0" smtClean="0"/>
              <a:t> </a:t>
            </a:r>
            <a:r>
              <a:rPr lang="ru-RU" dirty="0"/>
              <a:t>образование дошкольников возможно при следующих </a:t>
            </a:r>
            <a:r>
              <a:rPr lang="ru-RU" dirty="0" smtClean="0"/>
              <a:t>педагогических условиях</a:t>
            </a:r>
            <a:r>
              <a:rPr lang="ru-RU" dirty="0"/>
              <a:t>:</a:t>
            </a:r>
          </a:p>
          <a:p>
            <a:r>
              <a:rPr lang="ru-RU" dirty="0"/>
              <a:t>отбора содержания </a:t>
            </a:r>
            <a:r>
              <a:rPr lang="ru-RU" dirty="0" err="1"/>
              <a:t>этноэкологического</a:t>
            </a:r>
            <a:r>
              <a:rPr lang="ru-RU" dirty="0"/>
              <a:t> образования дошкольников с учетом их возрастных возможностей, особенностей региона и сформировавшихся в обществе этнических традиций взаимодействия с</a:t>
            </a:r>
          </a:p>
          <a:p>
            <a:r>
              <a:rPr lang="ru-RU" dirty="0"/>
              <a:t>природой;</a:t>
            </a:r>
          </a:p>
          <a:p>
            <a:r>
              <a:rPr lang="ru-RU" dirty="0"/>
              <a:t>создания комфортного окружающего пространства, создание экологически благоприятной среды на территории ДОУ; формирования условий для эффективного экологического образования дошкольников, способствующего воспитанию экологической культуры и осознанного отношения к природе; содействие сотрудничеству детей и</a:t>
            </a:r>
          </a:p>
          <a:p>
            <a:r>
              <a:rPr lang="ru-RU" dirty="0"/>
              <a:t>взрослых.</a:t>
            </a:r>
          </a:p>
          <a:p>
            <a:r>
              <a:rPr lang="ru-RU" dirty="0"/>
              <a:t>применения педагогических </a:t>
            </a:r>
            <a:r>
              <a:rPr lang="ru-RU" dirty="0" smtClean="0"/>
              <a:t>технологий обеспечивающих </a:t>
            </a:r>
            <a:r>
              <a:rPr lang="ru-RU" dirty="0"/>
              <a:t>единство познания, переживания и действия, овладение детьми навыками позитивного поведения в природе, развитие способности оценивать отношение других людей к природе и свое собственное поведение.</a:t>
            </a:r>
          </a:p>
        </p:txBody>
      </p:sp>
    </p:spTree>
    <p:extLst>
      <p:ext uri="{BB962C8B-B14F-4D97-AF65-F5344CB8AC3E}">
        <p14:creationId xmlns:p14="http://schemas.microsoft.com/office/powerpoint/2010/main" val="209401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Включение ценностей и традиций культуры народов Севера в процесс экологического образования дошкольников дает возможность решить следующие задачи:</a:t>
            </a:r>
          </a:p>
          <a:p>
            <a:r>
              <a:rPr lang="ru-RU" dirty="0"/>
              <a:t>формирование </a:t>
            </a:r>
            <a:r>
              <a:rPr lang="ru-RU" dirty="0" err="1"/>
              <a:t>этио</a:t>
            </a:r>
            <a:r>
              <a:rPr lang="ru-RU" dirty="0"/>
              <a:t>-экологического мышления на основе понимания взаимосвязей в природе и обществе; * формирование системы интеллектуальных н практических умений по изучению, оценке и улучшению состояния окружающей среды </a:t>
            </a:r>
            <a:r>
              <a:rPr lang="ru-RU" dirty="0" smtClean="0"/>
              <a:t>своей местности</a:t>
            </a:r>
            <a:r>
              <a:rPr lang="ru-RU" dirty="0"/>
              <a:t>;</a:t>
            </a:r>
          </a:p>
          <a:p>
            <a:r>
              <a:rPr lang="ru-RU" dirty="0"/>
              <a:t>воспитание потребностей поведения и деятельности, направленных на соблюдение здорового образа жизни; создание условий для саморазвития ребенка как субъекта деятельности, как личности и как индивидуальности; содействие физическому, интеллектуальному, психическому, духовному и нравственному развитию детей, воспитанию патриотизма, гражданственности и реализации личности ребенка в интересах общества и в соответствии с традициями и обычаями своего народа и коренных народов Севера;</a:t>
            </a:r>
          </a:p>
          <a:p>
            <a:r>
              <a:rPr lang="ru-RU" dirty="0"/>
              <a:t>овладение основами этно-экологической педагогики и психологии, приобщение детей к культуре предков.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549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475456"/>
          </a:xfrm>
        </p:spPr>
        <p:txBody>
          <a:bodyPr/>
          <a:lstStyle/>
          <a:p>
            <a:r>
              <a:rPr lang="ru-RU" dirty="0"/>
              <a:t>Ожидаемые результаты: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• </a:t>
            </a:r>
            <a:r>
              <a:rPr lang="ru-RU" dirty="0"/>
              <a:t>Повышение уровня знаний у детей дошкольного возраста  </a:t>
            </a:r>
            <a:r>
              <a:rPr lang="ru-RU" dirty="0" smtClean="0"/>
              <a:t>родного города.</a:t>
            </a:r>
          </a:p>
          <a:p>
            <a:r>
              <a:rPr lang="ru-RU" dirty="0" smtClean="0"/>
              <a:t>Расширение </a:t>
            </a:r>
            <a:r>
              <a:rPr lang="ru-RU" dirty="0"/>
              <a:t>представлений детей об истории </a:t>
            </a:r>
            <a:r>
              <a:rPr lang="ru-RU" dirty="0" smtClean="0"/>
              <a:t> районов крайнего севера , </a:t>
            </a:r>
            <a:r>
              <a:rPr lang="ru-RU" dirty="0"/>
              <a:t>об образовании г. </a:t>
            </a:r>
            <a:r>
              <a:rPr lang="ru-RU" dirty="0" smtClean="0"/>
              <a:t>Салехард; </a:t>
            </a:r>
            <a:r>
              <a:rPr lang="ru-RU" dirty="0"/>
              <a:t>о символике региона, района, города; </a:t>
            </a:r>
            <a:r>
              <a:rPr lang="ru-RU" dirty="0" smtClean="0"/>
              <a:t>ЯНАО</a:t>
            </a:r>
            <a:r>
              <a:rPr lang="ru-RU" dirty="0"/>
              <a:t>, их исторических, экономических и культурных особенностях; Расширение представлений детей о природных богатствах </a:t>
            </a:r>
            <a:r>
              <a:rPr lang="ru-RU" dirty="0" smtClean="0"/>
              <a:t>,их </a:t>
            </a:r>
            <a:r>
              <a:rPr lang="ru-RU" dirty="0"/>
              <a:t>роли в социальном и экономическом развитии </a:t>
            </a:r>
            <a:r>
              <a:rPr lang="ru-RU" dirty="0" smtClean="0"/>
              <a:t>города.</a:t>
            </a:r>
            <a:endParaRPr lang="ru-RU" dirty="0"/>
          </a:p>
          <a:p>
            <a:r>
              <a:rPr lang="ru-RU" dirty="0"/>
              <a:t>Проявление детьми интереса к традициям, быту, национальной </a:t>
            </a:r>
            <a:r>
              <a:rPr lang="ru-RU" dirty="0" smtClean="0"/>
              <a:t>культуре коренных </a:t>
            </a:r>
            <a:r>
              <a:rPr lang="ru-RU" dirty="0"/>
              <a:t>народов Севера, уважает их традиции.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22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649491"/>
          </a:xfrm>
        </p:spPr>
        <p:txBody>
          <a:bodyPr>
            <a:normAutofit/>
          </a:bodyPr>
          <a:lstStyle/>
          <a:p>
            <a:r>
              <a:rPr lang="ru-RU" dirty="0"/>
              <a:t>Сформированное у детей бережное, ответственное, эмоционально- доброжелательное отношение к миру </a:t>
            </a:r>
            <a:r>
              <a:rPr lang="ru-RU" dirty="0" smtClean="0"/>
              <a:t>природе, </a:t>
            </a:r>
            <a:r>
              <a:rPr lang="ru-RU" dirty="0"/>
              <a:t>к живым существам, в процессе общения с ними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Ответственное отношение детей к окружающей среде и своему здоровью. Развитие у детей любознательности, творческих способностей, познавательной активности, коммуникативных навыков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Повышение </a:t>
            </a:r>
            <a:r>
              <a:rPr lang="ru-RU" dirty="0"/>
              <a:t>роли природной окружающей среды в </a:t>
            </a:r>
            <a:r>
              <a:rPr lang="ru-RU" dirty="0" smtClean="0"/>
              <a:t>экологическом воспитании </a:t>
            </a:r>
            <a:r>
              <a:rPr lang="ru-RU" dirty="0"/>
              <a:t>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462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8959" y="194079"/>
            <a:ext cx="8349505" cy="144016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 Мы познакомили детей с великим писателем округа</a:t>
            </a:r>
            <a:r>
              <a:rPr lang="ru-RU" sz="2000" b="1" dirty="0" smtClean="0"/>
              <a:t>. Истомин</a:t>
            </a:r>
            <a:r>
              <a:rPr lang="ru-RU" sz="2000" dirty="0"/>
              <a:t>  </a:t>
            </a:r>
            <a:r>
              <a:rPr lang="ru-RU" sz="2000" b="1" dirty="0"/>
              <a:t>Иван</a:t>
            </a:r>
            <a:r>
              <a:rPr lang="ru-RU" sz="2000" dirty="0"/>
              <a:t> Григорьевич (1917-1988) - коми-ненецкий писатель, поэт, драматург и живописец, один из основоположников литературы коренных народов Севера.</a:t>
            </a:r>
          </a:p>
        </p:txBody>
      </p:sp>
      <p:pic>
        <p:nvPicPr>
          <p:cNvPr id="1026" name="Picture 2" descr="C:\Users\Acer\Desktop\20201030_162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18976" y="2051397"/>
            <a:ext cx="5356479" cy="4017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cer\Desktop\20201030_1616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62034" y="2221727"/>
            <a:ext cx="5261528" cy="3946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31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231902"/>
            <a:ext cx="8496944" cy="1309465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ru-RU" sz="2800" dirty="0" smtClean="0"/>
              <a:t>Знакомство с ненецкой литературой.</a:t>
            </a:r>
            <a:br>
              <a:rPr lang="ru-RU" sz="2800" dirty="0" smtClean="0"/>
            </a:br>
            <a:r>
              <a:rPr lang="ru-RU" sz="2800" dirty="0" smtClean="0"/>
              <a:t>Сказки про животных «Олененок и мышка» </a:t>
            </a:r>
            <a:endParaRPr lang="ru-RU" sz="2800" dirty="0"/>
          </a:p>
        </p:txBody>
      </p:sp>
      <p:pic>
        <p:nvPicPr>
          <p:cNvPr id="4" name="Picture 4" descr="C:\Users\Acer\Desktop\20201030_1616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97001" y="547008"/>
            <a:ext cx="5590022" cy="44960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cer\Desktop\20201030_1619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81979" y="581978"/>
            <a:ext cx="5807966" cy="46440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48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142</TotalTime>
  <Words>603</Words>
  <Application>Microsoft Office PowerPoint</Application>
  <PresentationFormat>Экран (4:3)</PresentationFormat>
  <Paragraphs>37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Исполнительная</vt:lpstr>
      <vt:lpstr>«Ямал- мой край родной»</vt:lpstr>
      <vt:lpstr>Природа не только великий учитель, она, прежде всего, еще и великий воспитатель. Сухомлинский В.А. </vt:lpstr>
      <vt:lpstr>Гипотеза. </vt:lpstr>
      <vt:lpstr>Гипотеза. </vt:lpstr>
      <vt:lpstr>Презентация PowerPoint</vt:lpstr>
      <vt:lpstr>Ожидаемые результаты: </vt:lpstr>
      <vt:lpstr>Презентация PowerPoint</vt:lpstr>
      <vt:lpstr>Презентация PowerPoint</vt:lpstr>
      <vt:lpstr>Знакомство с ненецкой литературой. Сказки про животных «Олененок и мышка» </vt:lpstr>
      <vt:lpstr>Знакомство с достопримечательностями и богатствами округа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Ямал!- мы гордимся тобой 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«Ямал- мой край родной»</dc:title>
  <dc:creator>Acer</dc:creator>
  <cp:lastModifiedBy>елена</cp:lastModifiedBy>
  <cp:revision>11</cp:revision>
  <dcterms:created xsi:type="dcterms:W3CDTF">2020-11-01T06:19:06Z</dcterms:created>
  <dcterms:modified xsi:type="dcterms:W3CDTF">2020-11-24T10:10:14Z</dcterms:modified>
</cp:coreProperties>
</file>