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ello_html_616b4d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9" y="332656"/>
            <a:ext cx="9101671" cy="6021288"/>
          </a:xfrm>
          <a:prstGeom prst="rect">
            <a:avLst/>
          </a:prstGeom>
          <a:noFill/>
        </p:spPr>
      </p:pic>
      <p:pic>
        <p:nvPicPr>
          <p:cNvPr id="20484" name="Picture 4" descr="https://xn-----6kcbac1azfofe4cmqhvgl0bzre.xn--p1ai/images/000121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2400300" cy="3400426"/>
          </a:xfrm>
          <a:prstGeom prst="rect">
            <a:avLst/>
          </a:prstGeom>
          <a:noFill/>
        </p:spPr>
      </p:pic>
      <p:pic>
        <p:nvPicPr>
          <p:cNvPr id="20486" name="Picture 6" descr="https://xn-----6kcbac1azfofe4cmqhvgl0bzre.xn--p1ai/images/000107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132856"/>
            <a:ext cx="1962150" cy="4429126"/>
          </a:xfrm>
          <a:prstGeom prst="rect">
            <a:avLst/>
          </a:prstGeom>
          <a:noFill/>
        </p:spPr>
      </p:pic>
      <p:pic>
        <p:nvPicPr>
          <p:cNvPr id="20488" name="Picture 8" descr="https://xn-----6kcbac1azfofe4cmqhvgl0bzre.xn--p1ai/images/000116untit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3271">
            <a:off x="2800729" y="323971"/>
            <a:ext cx="1211585" cy="2562074"/>
          </a:xfrm>
          <a:prstGeom prst="rect">
            <a:avLst/>
          </a:prstGeom>
          <a:noFill/>
        </p:spPr>
      </p:pic>
      <p:pic>
        <p:nvPicPr>
          <p:cNvPr id="20490" name="Picture 10" descr="https://xn-----6kcbac1azfofe4cmqhvgl0bzre.xn--p1ai/images/000120untitl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7703">
            <a:off x="5695742" y="2758565"/>
            <a:ext cx="1554749" cy="34010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12160" y="6309320"/>
            <a:ext cx="3147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Бабикова</a:t>
            </a:r>
            <a:r>
              <a:rPr lang="ru-RU" sz="2000" dirty="0" smtClean="0"/>
              <a:t> Галина Ивановна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22997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221088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  </a:t>
            </a:r>
            <a:r>
              <a:rPr lang="ru-RU" b="1" i="1" u="sng" dirty="0" smtClean="0"/>
              <a:t>Ловля оленей</a:t>
            </a:r>
            <a:br>
              <a:rPr lang="ru-RU" b="1" i="1" u="sng" dirty="0" smtClean="0"/>
            </a:br>
            <a:r>
              <a:rPr lang="ru-RU" dirty="0" smtClean="0"/>
              <a:t>Цель: упражнять в беге; учить соблюдать правила игры; </a:t>
            </a:r>
            <a:br>
              <a:rPr lang="ru-RU" dirty="0" smtClean="0"/>
            </a:br>
            <a:r>
              <a:rPr lang="ru-RU" dirty="0" smtClean="0"/>
              <a:t>Правила игры: бегать надо легко; ловить оленей по сигналу; круг замыкают тогда, когда поймано большее число игроков; олени стараются не попадать в круг, но попав в круг – уже не вырываются.</a:t>
            </a:r>
            <a:br>
              <a:rPr lang="ru-RU" dirty="0" smtClean="0"/>
            </a:br>
            <a:r>
              <a:rPr lang="ru-RU" dirty="0" smtClean="0"/>
              <a:t>Играющие делятся на две группы. Одни – олени, другие – пастухи. Пастухи берутся за руки и стоят полукругом лицом к оленям. Олени бегают по очерченной площадке. По сигналу «Лови!» пастухи стараются поймать оленей и замкнуть круг.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92696"/>
            <a:ext cx="6264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ИГРЫ НАРОДОВ СЕВЕРА</a:t>
            </a:r>
            <a:endParaRPr lang="ru-RU" sz="3600" dirty="0" smtClean="0"/>
          </a:p>
          <a:p>
            <a:r>
              <a:rPr lang="ru-RU" b="1" i="1" dirty="0" smtClean="0"/>
              <a:t>                                                                         </a:t>
            </a:r>
            <a:r>
              <a:rPr lang="ru-RU" b="1" i="1" u="sng" dirty="0" smtClean="0"/>
              <a:t>Ловкий оленевод </a:t>
            </a:r>
            <a:br>
              <a:rPr lang="ru-RU" b="1" i="1" u="sng" dirty="0" smtClean="0"/>
            </a:br>
            <a:r>
              <a:rPr lang="ru-RU" b="1" dirty="0" smtClean="0"/>
              <a:t>Цель: </a:t>
            </a:r>
            <a:r>
              <a:rPr lang="ru-RU" dirty="0" smtClean="0"/>
              <a:t> учить бросать мяч в вертикальную цель, соблюдать правила игры, развивать глазомер.</a:t>
            </a:r>
            <a:br>
              <a:rPr lang="ru-RU" dirty="0" smtClean="0"/>
            </a:br>
            <a:r>
              <a:rPr lang="ru-RU" dirty="0" smtClean="0"/>
              <a:t>Правила игры: бросать мяч можно только с условного расстояния.</a:t>
            </a:r>
            <a:br>
              <a:rPr lang="ru-RU" dirty="0" smtClean="0"/>
            </a:br>
            <a:r>
              <a:rPr lang="ru-RU" dirty="0" smtClean="0"/>
              <a:t>В стороне на площадке ставится фигура оленя. Оленеводы располагаются шеренгой лицом к оленю на расстоянии 3-4 м. от него. Поочерёдно они бросают в оленя мячом, стараясь попасть в него. За каждый удачный выстрел оленевод получает флажок. Выигравшим считается тот, у кого будет наибольшее число попаданий в оленя.</a:t>
            </a:r>
            <a:endParaRPr lang="ru-RU" dirty="0"/>
          </a:p>
        </p:txBody>
      </p:sp>
      <p:pic>
        <p:nvPicPr>
          <p:cNvPr id="7170" name="Picture 2" descr="hello_html_6f8ed29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87642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38742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</a:t>
            </a:r>
            <a:r>
              <a:rPr lang="ru-RU" b="1" i="1" u="sng" dirty="0" smtClean="0"/>
              <a:t>Отбивка оленей</a:t>
            </a:r>
            <a:br>
              <a:rPr lang="ru-RU" b="1" i="1" u="sng" dirty="0" smtClean="0"/>
            </a:br>
            <a:r>
              <a:rPr lang="ru-RU" dirty="0" smtClean="0"/>
              <a:t>Цель: приучать детей чётко выполнять правила игры; закреплять умение метать мяч в цель; поддерживать интерес к играм народов севера.</a:t>
            </a:r>
            <a:br>
              <a:rPr lang="ru-RU" dirty="0" smtClean="0"/>
            </a:br>
            <a:r>
              <a:rPr lang="ru-RU" dirty="0" smtClean="0"/>
              <a:t>Правила игры: бросать мяч можно только в ноги и только по сигналу. Метать мяч можно только с одного места.</a:t>
            </a:r>
            <a:br>
              <a:rPr lang="ru-RU" dirty="0" smtClean="0"/>
            </a:br>
            <a:r>
              <a:rPr lang="ru-RU" dirty="0" smtClean="0"/>
              <a:t>Группа играющих находится внутри очерченного круга – это олени. Выбираются три пастуха, они за кругом. По сигналу «Раз, два, три – отбивку начни!» - пастухи по очереди бросают мяч в оленей. Олень, в которого попал мяч, считается пойманным, отбитым от стада. Каждый пастух отбивает пять-шесть раз. После чего он подсчитывает отбитых оленей.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212976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i="1" u="sng" dirty="0" smtClean="0"/>
              <a:t>Ручейки и озёра</a:t>
            </a:r>
            <a:br>
              <a:rPr lang="ru-RU" b="1" i="1" u="sng" dirty="0" smtClean="0"/>
            </a:br>
            <a:r>
              <a:rPr lang="ru-RU" dirty="0" smtClean="0"/>
              <a:t>Цель:   учить детей участвовать в играх с элементами соревнований, согласовывать свои движения с командой; развивать умение действовать по сигналу; воспитывать организованность, справедливость.</a:t>
            </a:r>
            <a:br>
              <a:rPr lang="ru-RU" dirty="0" smtClean="0"/>
            </a:br>
            <a:r>
              <a:rPr lang="ru-RU" dirty="0" smtClean="0"/>
              <a:t>Правила игры: в ручейках дети бегают друг за другом, не выходя из своей колонны. Строиться в круг можно только по сигналу.</a:t>
            </a:r>
            <a:br>
              <a:rPr lang="ru-RU" dirty="0" smtClean="0"/>
            </a:br>
            <a:r>
              <a:rPr lang="ru-RU" dirty="0" smtClean="0"/>
              <a:t>Игроки стоят в пяти-семи колоннах с одинаковым количеством играющих в разных частях зала (или площадки) – это ручейки. На сигнал «Ручейки побежали!» - все бегут друг за другом в разных направлениях (каждый в своей колонне). На сигнал «Озёра!» - игроки останавливаются, берутся за руки и строят круги – озёра. Выигрывают те дети, которые быстрее построят круг.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Каюр и собаки</a:t>
            </a:r>
            <a:br>
              <a:rPr lang="ru-RU" b="1" i="1" u="sng" dirty="0" smtClean="0"/>
            </a:br>
            <a:r>
              <a:rPr lang="ru-RU" dirty="0" smtClean="0"/>
              <a:t>Цель: учить согласовывать движения в команде; развивать морально-волевые качества: выдержку, настойчивость.</a:t>
            </a:r>
            <a:br>
              <a:rPr lang="ru-RU" dirty="0" smtClean="0"/>
            </a:br>
            <a:r>
              <a:rPr lang="ru-RU" dirty="0" smtClean="0"/>
              <a:t>Правила игры: бежать можно только по сигналу. Выигрывает та тройка, которая быстрее добежит до шнура. Можно предложить играющим преодолевать различные препятствия.</a:t>
            </a:r>
            <a:br>
              <a:rPr lang="ru-RU" dirty="0" smtClean="0"/>
            </a:br>
            <a:r>
              <a:rPr lang="ru-RU" dirty="0" smtClean="0"/>
              <a:t>На противоположных краях площадки кладут параллельно два шнура. Игроки встают около них по три и берутся за руки. Двое из них – собаки, третий – каюр. Каюр берёт за руки стоящих впереди собак. Дети тройками по сигналу «Поехали!» бегут навстречу друг другу от одного шнура до другого.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      </a:t>
            </a:r>
            <a:r>
              <a:rPr lang="ru-RU" b="1" i="1" u="sng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429000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i="1" u="sng" dirty="0" smtClean="0"/>
              <a:t>Белый шаман</a:t>
            </a:r>
            <a:br>
              <a:rPr lang="ru-RU" b="1" i="1" u="sng" dirty="0" smtClean="0"/>
            </a:br>
            <a:r>
              <a:rPr lang="ru-RU" dirty="0" smtClean="0"/>
              <a:t>Цель: учить детей соблюдать правила игры, развивать слуховое внимание.</a:t>
            </a:r>
            <a:br>
              <a:rPr lang="ru-RU" dirty="0" smtClean="0"/>
            </a:br>
            <a:r>
              <a:rPr lang="ru-RU" dirty="0" smtClean="0"/>
              <a:t>Правила игры: если получивший бубен неправильно повторит ритм, он выходит из игры.</a:t>
            </a:r>
            <a:br>
              <a:rPr lang="ru-RU" dirty="0" smtClean="0"/>
            </a:br>
            <a:r>
              <a:rPr lang="ru-RU" dirty="0" smtClean="0"/>
              <a:t>Играющие ходят по кругу и выполняют разные движения. В центре круга -  водящий. Это белый шаман – добрый человек, он становится на колени и бьёт в бубен, затем подходит к одному из играющих и отдаёт ему бубен. Получивший бубен должен повторить в точности ритм, проигранный водящим.</a:t>
            </a:r>
            <a:endParaRPr lang="ru-RU" dirty="0"/>
          </a:p>
        </p:txBody>
      </p:sp>
      <p:pic>
        <p:nvPicPr>
          <p:cNvPr id="6146" name="Picture 2" descr="hello_html_m2e218c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96752"/>
            <a:ext cx="1762125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Олени и пастухи</a:t>
            </a:r>
            <a:br>
              <a:rPr lang="ru-RU" b="1" i="1" u="sng" dirty="0" smtClean="0"/>
            </a:br>
            <a:r>
              <a:rPr lang="ru-RU" dirty="0" smtClean="0"/>
              <a:t>Цель: учить отражать в игре быт народов севера; упражнять в имитировании движений оленя.</a:t>
            </a:r>
            <a:br>
              <a:rPr lang="ru-RU" dirty="0" smtClean="0"/>
            </a:br>
            <a:r>
              <a:rPr lang="ru-RU" dirty="0" smtClean="0"/>
              <a:t>Правила игры: бегать надо легко, увёртываясь от </a:t>
            </a:r>
            <a:r>
              <a:rPr lang="ru-RU" dirty="0" err="1" smtClean="0"/>
              <a:t>маута</a:t>
            </a:r>
            <a:r>
              <a:rPr lang="ru-RU" dirty="0" smtClean="0"/>
              <a:t>. Набрасывать </a:t>
            </a:r>
            <a:r>
              <a:rPr lang="ru-RU" dirty="0" err="1" smtClean="0"/>
              <a:t>маут</a:t>
            </a:r>
            <a:r>
              <a:rPr lang="ru-RU" dirty="0" smtClean="0"/>
              <a:t> можно только на рога. Каждый пастух сам выбирает момент для набрасывания </a:t>
            </a:r>
            <a:r>
              <a:rPr lang="ru-RU" dirty="0" err="1" smtClean="0"/>
              <a:t>маута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Все игроки – олени, на головах у них атрибуты, имитирующие оленьи рога. Двое ведущих (пастухи) стоят на противоположных сторонах площадки, в руках у них </a:t>
            </a:r>
            <a:r>
              <a:rPr lang="ru-RU" dirty="0" err="1" smtClean="0"/>
              <a:t>мауты</a:t>
            </a:r>
            <a:r>
              <a:rPr lang="ru-RU" dirty="0" smtClean="0"/>
              <a:t> - картонное кольцо или длинная верёвка с петлёй. Игроки - олени бегают по кругу гурьбой, а пастухи стараются накинуть им на рога </a:t>
            </a:r>
            <a:r>
              <a:rPr lang="ru-RU" dirty="0" err="1" smtClean="0"/>
              <a:t>маут</a:t>
            </a:r>
            <a:r>
              <a:rPr lang="ru-RU" dirty="0" smtClean="0"/>
              <a:t>. Рога могут имитировать веточки, которые дети держат в руках.</a:t>
            </a:r>
            <a:endParaRPr lang="ru-RU" dirty="0"/>
          </a:p>
        </p:txBody>
      </p:sp>
      <p:pic>
        <p:nvPicPr>
          <p:cNvPr id="5122" name="Picture 2" descr="hello_html_m77883c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6410325" cy="24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На </a:t>
            </a:r>
            <a:r>
              <a:rPr lang="ru-RU" dirty="0" smtClean="0"/>
              <a:t> </a:t>
            </a:r>
            <a:r>
              <a:rPr lang="ru-RU" b="1" i="1" u="sng" dirty="0" smtClean="0"/>
              <a:t>новое стойбище</a:t>
            </a:r>
            <a:br>
              <a:rPr lang="ru-RU" b="1" i="1" u="sng" dirty="0" smtClean="0"/>
            </a:br>
            <a:r>
              <a:rPr lang="ru-RU" dirty="0" smtClean="0"/>
              <a:t>Цель: совершенствовать двигательные умения и навыки детей; умение выполнять движения осознанно, быстро, ловко, красиво.</a:t>
            </a:r>
            <a:br>
              <a:rPr lang="ru-RU" dirty="0" smtClean="0"/>
            </a:br>
            <a:r>
              <a:rPr lang="ru-RU" dirty="0" smtClean="0"/>
              <a:t>Правила игры: начинать движение надо в соответствии с сигналом. </a:t>
            </a:r>
            <a:br>
              <a:rPr lang="ru-RU" dirty="0" smtClean="0"/>
            </a:br>
            <a:r>
              <a:rPr lang="ru-RU" dirty="0" smtClean="0"/>
              <a:t>Играющие становятся парами. В паре один – олень, другой – каюр. Упряжки стоят одна за другой. Ведущий говорит: «Оленеводы переезжают на новое стойбище». После этих слов все бегут по краю площадки, при этом каюры, подгоняя оленей, издают звук «</a:t>
            </a:r>
            <a:r>
              <a:rPr lang="ru-RU" dirty="0" err="1" smtClean="0"/>
              <a:t>кхх-кхх</a:t>
            </a:r>
            <a:r>
              <a:rPr lang="ru-RU" dirty="0" smtClean="0"/>
              <a:t>». Останавливаются по сигналу ведущего – это привал. Каюры отпускают оленей, которые бегут врассыпную. По сигналу «Упряжки!» - все должны построиться в прежней последовательности.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789040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Солнце (</a:t>
            </a:r>
            <a:r>
              <a:rPr lang="ru-RU" b="1" i="1" u="sng" dirty="0" err="1" smtClean="0"/>
              <a:t>хейро</a:t>
            </a:r>
            <a:r>
              <a:rPr lang="ru-RU" b="1" i="1" u="sng" dirty="0" smtClean="0"/>
              <a:t>)</a:t>
            </a:r>
            <a:br>
              <a:rPr lang="ru-RU" b="1" i="1" u="sng" dirty="0" smtClean="0"/>
            </a:br>
            <a:r>
              <a:rPr lang="ru-RU" dirty="0" smtClean="0"/>
              <a:t>Цель: учить согласовывать движения в большом круге; воспитывать справедливость, честность.</a:t>
            </a:r>
            <a:br>
              <a:rPr lang="ru-RU" dirty="0" smtClean="0"/>
            </a:br>
            <a:r>
              <a:rPr lang="ru-RU" dirty="0" smtClean="0"/>
              <a:t>Правила игры: все игроки увёртываются от солнца при его поворотах. </a:t>
            </a:r>
            <a:br>
              <a:rPr lang="ru-RU" dirty="0" smtClean="0"/>
            </a:br>
            <a:r>
              <a:rPr lang="ru-RU" dirty="0" smtClean="0"/>
              <a:t>Играющие становятся в круг, берутся за руки, идут по кругу приставными шагами, руками делают равномерные взмахи вперёд – назад и на каждый шаг говорят «</a:t>
            </a:r>
            <a:r>
              <a:rPr lang="ru-RU" dirty="0" err="1" smtClean="0"/>
              <a:t>Хейро</a:t>
            </a:r>
            <a:r>
              <a:rPr lang="ru-RU" dirty="0" smtClean="0"/>
              <a:t>!». Ведущий-солнце сидит на корточках в середине круга. Игроки разбегаются, когда солнце встаёт и выпрямляется, вытягивает руки в стороны. На сигнал «Раз, два, три – в круг скорей беги!» те, кого ведущий не задел, возвращаются в круг.</a:t>
            </a:r>
            <a:endParaRPr lang="ru-RU" dirty="0"/>
          </a:p>
        </p:txBody>
      </p:sp>
      <p:pic>
        <p:nvPicPr>
          <p:cNvPr id="4098" name="Picture 2" descr="hello_html_m516d1f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5197996" cy="97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2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b="1" i="1" u="sng" dirty="0" smtClean="0"/>
              <a:t>Льдинки, ветер и мороз</a:t>
            </a:r>
            <a:br>
              <a:rPr lang="ru-RU" b="1" i="1" u="sng" dirty="0" smtClean="0"/>
            </a:br>
            <a:r>
              <a:rPr lang="ru-RU" dirty="0" smtClean="0"/>
              <a:t>Цель: учить доводить начатую игру до конца; развивать слуховое внимание; воспитывать дружелюбие.</a:t>
            </a:r>
            <a:br>
              <a:rPr lang="ru-RU" dirty="0" smtClean="0"/>
            </a:br>
            <a:r>
              <a:rPr lang="ru-RU" dirty="0" smtClean="0"/>
              <a:t>Правила игры: выигрывают те дети, у которых в кругу оказалось большее число игроков. Договариваться надо тихо о том, кто с кем будет строить льдинку. Договорившиеся берутся за руки. Менять движение можно только по сигналу «Ветер!» или «Мороз!». В игру желательно включать разные движения: поскоки, лёгкий и быстрый бег, боковой галоп и т.д.</a:t>
            </a:r>
            <a:br>
              <a:rPr lang="ru-RU" dirty="0" smtClean="0"/>
            </a:br>
            <a:r>
              <a:rPr lang="ru-RU" dirty="0" smtClean="0"/>
              <a:t>Играющие встают парами лицом друг к другу и хлопают в ладоши, приговаривая:</a:t>
            </a:r>
            <a:br>
              <a:rPr lang="ru-RU" dirty="0" smtClean="0"/>
            </a:br>
            <a:r>
              <a:rPr lang="ru-RU" dirty="0" smtClean="0"/>
              <a:t>Холодные льдинки, </a:t>
            </a:r>
            <a:br>
              <a:rPr lang="ru-RU" dirty="0" smtClean="0"/>
            </a:br>
            <a:r>
              <a:rPr lang="ru-RU" dirty="0" smtClean="0"/>
              <a:t>Прозрачные льдинки, </a:t>
            </a:r>
            <a:br>
              <a:rPr lang="ru-RU" dirty="0" smtClean="0"/>
            </a:br>
            <a:r>
              <a:rPr lang="ru-RU" dirty="0" smtClean="0"/>
              <a:t>Сверкают, звенят-</a:t>
            </a:r>
            <a:br>
              <a:rPr lang="ru-RU" dirty="0" smtClean="0"/>
            </a:br>
            <a:r>
              <a:rPr lang="ru-RU" dirty="0" smtClean="0"/>
              <a:t>Дзинь, дзинь…</a:t>
            </a:r>
            <a:br>
              <a:rPr lang="ru-RU" dirty="0" smtClean="0"/>
            </a:br>
            <a:r>
              <a:rPr lang="ru-RU" dirty="0" smtClean="0"/>
              <a:t>Делают хлопок на каждое слово, сначала в свои ладоши, затем в ладоши с товарищем. Хлопают в ладоши и говорят «Дзинь, дзинь…» до тех пор, пока не услышат сигнал «Ветер!». Дети-льдинки разбегаются в разные стороны и договариваются, кто с кем будет строить круг – большую льдинку. На сигнал «Мороз!» все выстраиваются в круг и берутся за руки.</a:t>
            </a:r>
            <a:endParaRPr lang="ru-RU" dirty="0"/>
          </a:p>
        </p:txBody>
      </p:sp>
      <p:pic>
        <p:nvPicPr>
          <p:cNvPr id="3074" name="Picture 2" descr="hello_html_m5c2d9d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700808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606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b="1" i="1" u="sng" dirty="0" smtClean="0"/>
              <a:t> Рыбаки и рыбки</a:t>
            </a:r>
            <a:br>
              <a:rPr lang="ru-RU" b="1" i="1" u="sng" dirty="0" smtClean="0"/>
            </a:br>
            <a:r>
              <a:rPr lang="ru-RU" b="1" dirty="0" smtClean="0"/>
              <a:t>Цель:</a:t>
            </a:r>
            <a:r>
              <a:rPr lang="ru-RU" dirty="0" smtClean="0"/>
              <a:t> упражнять в беге, развивать быстроту реакции.</a:t>
            </a:r>
            <a:br>
              <a:rPr lang="ru-RU" dirty="0" smtClean="0"/>
            </a:br>
            <a:r>
              <a:rPr lang="ru-RU" dirty="0" smtClean="0"/>
              <a:t>Правила игры: ловить детей-рыбок можно только в кругу. Рыбки должны увёртываться от рыбаков. Кто поймает больше рыбок, тот лучший рыбак.</a:t>
            </a:r>
            <a:br>
              <a:rPr lang="ru-RU" dirty="0" smtClean="0"/>
            </a:br>
            <a:r>
              <a:rPr lang="ru-RU" dirty="0" smtClean="0"/>
              <a:t>На полу лежит шнур в форме круга. В центре круга стоят трое детей – рыбаков, остальные игроки – рыбки. Дети-рыбки бегают по всей площадке и забегают в круг. Дети-рыбаки ловят их.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21297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   </a:t>
            </a:r>
            <a:r>
              <a:rPr lang="ru-RU" b="1" i="1" u="sng" dirty="0" smtClean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 </a:t>
            </a:r>
            <a:r>
              <a:rPr lang="ru-RU" b="1" i="1" u="sng" dirty="0" smtClean="0"/>
              <a:t>Куропатки и охотники</a:t>
            </a:r>
            <a:br>
              <a:rPr lang="ru-RU" b="1" i="1" u="sng" dirty="0" smtClean="0"/>
            </a:br>
            <a:r>
              <a:rPr lang="ru-RU" dirty="0" smtClean="0"/>
              <a:t>Цель: учить внимательно слушать команды, менять характер движений; учить сочетать замах с броском при броске мяча.</a:t>
            </a:r>
            <a:br>
              <a:rPr lang="ru-RU" dirty="0" smtClean="0"/>
            </a:br>
            <a:r>
              <a:rPr lang="ru-RU" dirty="0" smtClean="0"/>
              <a:t>Правила игры: убегать и стрелять можно только по сигналу; мяч бросать только под ноги убегающих.</a:t>
            </a:r>
            <a:br>
              <a:rPr lang="ru-RU" dirty="0" smtClean="0"/>
            </a:br>
            <a:r>
              <a:rPr lang="ru-RU" dirty="0" smtClean="0"/>
              <a:t>Все играющие – куропатки, трое из них охотники. Куропатки бегают по полю. Охотники сидят за кустами. На сигнал «Охотники!» все куропатки прячутся за кустами, а охотники их ловят – бросают мяч в ноги. На сигнал «Охотники ушли!» игра продолжается: куропатки опять летят.</a:t>
            </a:r>
            <a:endParaRPr lang="ru-RU" dirty="0"/>
          </a:p>
        </p:txBody>
      </p:sp>
      <p:pic>
        <p:nvPicPr>
          <p:cNvPr id="2050" name="Picture 2" descr="hello_html_4956477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32656"/>
            <a:ext cx="143458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2020-11-19T19:31:34Z</dcterms:created>
  <dcterms:modified xsi:type="dcterms:W3CDTF">2020-11-30T09:23:10Z</dcterms:modified>
</cp:coreProperties>
</file>