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315" r:id="rId9"/>
    <p:sldId id="265" r:id="rId10"/>
    <p:sldId id="269" r:id="rId11"/>
    <p:sldId id="270" r:id="rId12"/>
    <p:sldId id="271" r:id="rId13"/>
    <p:sldId id="297" r:id="rId14"/>
    <p:sldId id="296" r:id="rId15"/>
    <p:sldId id="295" r:id="rId16"/>
    <p:sldId id="314" r:id="rId17"/>
    <p:sldId id="298" r:id="rId18"/>
    <p:sldId id="300" r:id="rId19"/>
    <p:sldId id="299" r:id="rId20"/>
    <p:sldId id="301" r:id="rId21"/>
    <p:sldId id="302" r:id="rId22"/>
    <p:sldId id="303" r:id="rId23"/>
    <p:sldId id="304" r:id="rId24"/>
    <p:sldId id="312" r:id="rId25"/>
    <p:sldId id="306" r:id="rId26"/>
    <p:sldId id="307" r:id="rId27"/>
    <p:sldId id="308" r:id="rId28"/>
    <p:sldId id="309" r:id="rId29"/>
    <p:sldId id="31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8697"/>
    <a:srgbClr val="C6247A"/>
    <a:srgbClr val="C52378"/>
    <a:srgbClr val="98124D"/>
    <a:srgbClr val="853E5B"/>
    <a:srgbClr val="F94900"/>
    <a:srgbClr val="613125"/>
    <a:srgbClr val="AC187B"/>
    <a:srgbClr val="542939"/>
    <a:srgbClr val="E4EC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433" autoAdjust="0"/>
  </p:normalViewPr>
  <p:slideViewPr>
    <p:cSldViewPr snapToGrid="0">
      <p:cViewPr varScale="1">
        <p:scale>
          <a:sx n="71" d="100"/>
          <a:sy n="71" d="100"/>
        </p:scale>
        <p:origin x="-125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30.05.2020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30.05.2020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30.05.2020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30.05.2020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30.05.2020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30.05.2020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30.05.2020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30.05.2020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30.05.2020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30.05.2020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30.05.2020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30.05.2020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Детская группа-С Днем Защиты Детей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31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8896" y="5294376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35500" y="1746492"/>
            <a:ext cx="607299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0">
                  <a:noFill/>
                </a:ln>
                <a:solidFill>
                  <a:srgbClr val="00B0F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Дорогие ребята группы «Пчёлки»</a:t>
            </a:r>
          </a:p>
          <a:p>
            <a:pPr algn="ctr"/>
            <a:r>
              <a:rPr lang="ru-RU" sz="4800" b="1" dirty="0" smtClean="0">
                <a:ln w="0">
                  <a:noFill/>
                </a:ln>
                <a:solidFill>
                  <a:srgbClr val="00B0F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Поздравляем вас с Днём Защиты Детей!</a:t>
            </a:r>
            <a:endParaRPr lang="ru-RU" sz="4800" b="1" dirty="0" smtClean="0">
              <a:ln w="0">
                <a:noFill/>
              </a:ln>
              <a:solidFill>
                <a:srgbClr val="00B0F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050" y="437515"/>
            <a:ext cx="4350894" cy="5809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58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417" y="493457"/>
            <a:ext cx="2717825" cy="5736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668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940" y="1019650"/>
            <a:ext cx="6646925" cy="4625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404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693" y="1062736"/>
            <a:ext cx="6681942" cy="44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224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502" y="496380"/>
            <a:ext cx="3395218" cy="5733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224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929" y="505142"/>
            <a:ext cx="4293089" cy="5724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224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071" y="475488"/>
            <a:ext cx="4316595" cy="5754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727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745" y="475425"/>
            <a:ext cx="4320159" cy="5754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224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365" y="502919"/>
            <a:ext cx="4282747" cy="572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224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176" y="481648"/>
            <a:ext cx="4297649" cy="5730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224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309" y="469686"/>
            <a:ext cx="3223185" cy="5747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5593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940" y="481076"/>
            <a:ext cx="3703421" cy="5729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224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610" y="472758"/>
            <a:ext cx="4288789" cy="5721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224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877" y="615442"/>
            <a:ext cx="5407404" cy="5407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224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215" y="493522"/>
            <a:ext cx="4290885" cy="5722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224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206" y="482130"/>
            <a:ext cx="4296347" cy="5732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8707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069" y="602996"/>
            <a:ext cx="5431461" cy="5444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224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482" y="1183342"/>
            <a:ext cx="6685541" cy="3761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224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134" y="490917"/>
            <a:ext cx="4277636" cy="5695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224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299" y="843534"/>
            <a:ext cx="6498378" cy="4667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224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17641" y="2042136"/>
            <a:ext cx="607299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n w="0">
                  <a:noFill/>
                </a:ln>
                <a:solidFill>
                  <a:srgbClr val="92D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Мы вас очень любим!</a:t>
            </a:r>
          </a:p>
          <a:p>
            <a:pPr algn="ctr"/>
            <a:r>
              <a:rPr lang="ru-RU" sz="4000" b="1" dirty="0" smtClean="0">
                <a:ln w="0">
                  <a:noFill/>
                </a:ln>
                <a:solidFill>
                  <a:srgbClr val="92D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Ваши воспитатели.</a:t>
            </a:r>
          </a:p>
        </p:txBody>
      </p:sp>
    </p:spTree>
    <p:extLst>
      <p:ext uri="{BB962C8B-B14F-4D97-AF65-F5344CB8AC3E}">
        <p14:creationId xmlns:p14="http://schemas.microsoft.com/office/powerpoint/2010/main" val="3482751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138" y="1029323"/>
            <a:ext cx="6566155" cy="4360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1302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188" y="916606"/>
            <a:ext cx="6249667" cy="4683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3961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480" y="605473"/>
            <a:ext cx="5459984" cy="5459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370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80" y="487680"/>
            <a:ext cx="4327240" cy="5758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9304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004" y="472122"/>
            <a:ext cx="4336206" cy="5782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311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335" y="490854"/>
            <a:ext cx="4334281" cy="5775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870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286" y="478854"/>
            <a:ext cx="4299618" cy="5729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427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1862</TotalTime>
  <Words>21</Words>
  <Application>Microsoft Office PowerPoint</Application>
  <PresentationFormat>Экран (4:3)</PresentationFormat>
  <Paragraphs>4</Paragraphs>
  <Slides>29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Лена</cp:lastModifiedBy>
  <cp:revision>122</cp:revision>
  <dcterms:created xsi:type="dcterms:W3CDTF">2013-11-19T05:52:05Z</dcterms:created>
  <dcterms:modified xsi:type="dcterms:W3CDTF">2020-05-31T15:55:07Z</dcterms:modified>
</cp:coreProperties>
</file>