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75" r:id="rId4"/>
    <p:sldId id="269" r:id="rId5"/>
    <p:sldId id="273" r:id="rId6"/>
    <p:sldId id="274" r:id="rId7"/>
    <p:sldId id="268" r:id="rId8"/>
    <p:sldId id="270" r:id="rId9"/>
    <p:sldId id="271" r:id="rId10"/>
    <p:sldId id="266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0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B77-F100-42DF-B7CD-BB87E10D60B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CBBC-AFA4-45A3-A50B-300698BAB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1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B77-F100-42DF-B7CD-BB87E10D60B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CBBC-AFA4-45A3-A50B-300698BAB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3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B77-F100-42DF-B7CD-BB87E10D60B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CBBC-AFA4-45A3-A50B-300698BAB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6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B77-F100-42DF-B7CD-BB87E10D60B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CBBC-AFA4-45A3-A50B-300698BAB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3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B77-F100-42DF-B7CD-BB87E10D60B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CBBC-AFA4-45A3-A50B-300698BAB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B77-F100-42DF-B7CD-BB87E10D60B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CBBC-AFA4-45A3-A50B-300698BAB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5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B77-F100-42DF-B7CD-BB87E10D60B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CBBC-AFA4-45A3-A50B-300698BAB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1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B77-F100-42DF-B7CD-BB87E10D60B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CBBC-AFA4-45A3-A50B-300698BAB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B77-F100-42DF-B7CD-BB87E10D60B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CBBC-AFA4-45A3-A50B-300698BAB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5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B77-F100-42DF-B7CD-BB87E10D60B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CBBC-AFA4-45A3-A50B-300698BAB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5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B77-F100-42DF-B7CD-BB87E10D60B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CBBC-AFA4-45A3-A50B-300698BAB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0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ECB77-F100-42DF-B7CD-BB87E10D60B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CBBC-AFA4-45A3-A50B-300698BAB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3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2" name="Picture 14" descr="https://st2.depositphotos.com/3693613/5606/v/950/depositphotos_56066675-stock-illustration-polar-bear-and-icebre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" y="0"/>
            <a:ext cx="913994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44" y="5517232"/>
            <a:ext cx="9142156" cy="1340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«День полярника»</a:t>
            </a:r>
          </a:p>
          <a:p>
            <a:pPr marL="0" indent="0" algn="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Группа «Пчёлки» 2020 г.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6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4.infourok.ru/uploads/ex/020f/00046ede-a1cf08d5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humoraf.ru/wp-content/uploads/2019/04/krasivye-kartinki-den-polyarnika-v-rossii-humoraf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" y="801897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4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2.infourok.ru/uploads/ex/00b6/0008037d-66977d28/640/img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9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48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Члены экспедиции должны собрать научные данные по атмосферным явлениям, биологическим процессам в воде и т.д. От этого зависит развитие Северного морского пути. </a:t>
            </a:r>
          </a:p>
          <a:p>
            <a:endParaRPr lang="ru-RU" dirty="0"/>
          </a:p>
        </p:txBody>
      </p:sp>
      <p:pic>
        <p:nvPicPr>
          <p:cNvPr id="18434" name="Picture 2" descr="https://kto-chto-gde.ru/wp-content/uploads/2017/02/den-polyarnika-v-rossii-5-900x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7" y="-7284"/>
            <a:ext cx="8355291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51424"/>
            <a:ext cx="9144000" cy="15899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Российские станции находятся по всему периметру Антарктиды. Около 100 полярников живут здесь год. Потом приезжает новая смена, а те едут домой в отпуск.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.ytimg.com/vi/Y1Ji5yILGk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6" y="0"/>
            <a:ext cx="9158086" cy="515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spbdnevnik.ru/uploads/block/image/313591/__medium_2055_16_%D0%BF%D0%BE%D0%BB%D1%8F%D1%80%D0%BD%D0%B8%D0%BA_gazprom.ru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164288" cy="5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73217"/>
            <a:ext cx="9144000" cy="1484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  <a:effectLst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/>
              </a:rPr>
              <a:t>Зимой,  температура воздуха опускается до -55°С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oprope.com.ua/blog/wp-content/uploads/2015/11/LastNorth-trai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4727"/>
            <a:ext cx="7992888" cy="571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15182"/>
            <a:ext cx="9144000" cy="11428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Жизнь полярников связана с тяжёлой физической работой. Например, нужно постоянно расчищать снег.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еобходимо быть очень сильным и выносливым.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1.1zoom.me/b5050/81/109730-frederika_140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524328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43246"/>
            <a:ext cx="9144000" cy="12147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Рядом с полярниками живут белые медведи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842814"/>
            <a:ext cx="8928992" cy="89855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Пингвины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.trendingcountries.com/images/239308/citizen-science-tr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4370"/>
            <a:ext cx="8274318" cy="58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05264"/>
            <a:ext cx="9036496" cy="10527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Тюлени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kidzfeed.com/wp-content/uploads/2017/07/Crabeater_Seals_in_the_Lemaire_Channel_Antarctica_6054111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30956"/>
            <a:ext cx="6768752" cy="57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9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103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user</cp:lastModifiedBy>
  <cp:revision>9</cp:revision>
  <dcterms:created xsi:type="dcterms:W3CDTF">2020-05-19T19:00:11Z</dcterms:created>
  <dcterms:modified xsi:type="dcterms:W3CDTF">2020-05-21T01:22:44Z</dcterms:modified>
</cp:coreProperties>
</file>