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6E71E0-D524-4579-AB55-83030F69BC5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Экскурсия по нашей группе</a:t>
            </a:r>
            <a:br>
              <a:rPr lang="ru-RU" dirty="0" smtClean="0"/>
            </a:br>
            <a:r>
              <a:rPr lang="ru-RU" dirty="0" smtClean="0"/>
              <a:t>«Бабочки»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b="1" dirty="0" smtClean="0"/>
              <a:t>Подготовила воспитатель Анна Германовна Соловьева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2260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464024"/>
            <a:ext cx="7815618" cy="58617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56812" y="1908573"/>
            <a:ext cx="392600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2400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игры у нас познавательные,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 быть мы внимательными.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помогает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нового узнать.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 мы здесь, играя,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Легче мир так познавать.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5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4825" y="1856095"/>
            <a:ext cx="3682622" cy="24347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98" y="378145"/>
            <a:ext cx="7907377" cy="59305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8447" y="1965460"/>
            <a:ext cx="400789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2400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люблю свой детский сад 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нем полным-полно ребят. 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Раз, два, три, четыре, пять… 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Жаль, что всех не сосчитать. 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сто их, может двести. 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Хорошо, когда мы вместе!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952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  <a:br>
              <a:rPr lang="ru-RU" dirty="0" smtClean="0"/>
            </a:br>
            <a:r>
              <a:rPr lang="ru-RU" dirty="0" smtClean="0"/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82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689367" y="1508171"/>
            <a:ext cx="4326341" cy="3425398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Arial Narrow" panose="020B0606020202030204" pitchFamily="34" charset="0"/>
              </a:rPr>
              <a:t>В </a:t>
            </a:r>
            <a:r>
              <a:rPr lang="ru-RU" sz="3600" dirty="0">
                <a:latin typeface="Arial Narrow" panose="020B0606020202030204" pitchFamily="34" charset="0"/>
              </a:rPr>
              <a:t>садике у нас </a:t>
            </a:r>
            <a:br>
              <a:rPr lang="ru-RU" sz="3600" dirty="0">
                <a:latin typeface="Arial Narrow" panose="020B0606020202030204" pitchFamily="34" charset="0"/>
              </a:rPr>
            </a:br>
            <a:r>
              <a:rPr lang="ru-RU" sz="3600" dirty="0">
                <a:latin typeface="Arial Narrow" panose="020B0606020202030204" pitchFamily="34" charset="0"/>
              </a:rPr>
              <a:t>Очень интересно! </a:t>
            </a:r>
            <a:br>
              <a:rPr lang="ru-RU" sz="3600" dirty="0">
                <a:latin typeface="Arial Narrow" panose="020B0606020202030204" pitchFamily="34" charset="0"/>
              </a:rPr>
            </a:br>
            <a:r>
              <a:rPr lang="ru-RU" sz="3600" dirty="0" smtClean="0">
                <a:latin typeface="Arial Narrow" panose="020B0606020202030204" pitchFamily="34" charset="0"/>
              </a:rPr>
              <a:t>Проведем для вас </a:t>
            </a:r>
            <a:r>
              <a:rPr lang="ru-RU" sz="3600" dirty="0">
                <a:latin typeface="Arial Narrow" panose="020B0606020202030204" pitchFamily="34" charset="0"/>
              </a:rPr>
              <a:t/>
            </a:r>
            <a:br>
              <a:rPr lang="ru-RU" sz="3600" dirty="0">
                <a:latin typeface="Arial Narrow" panose="020B0606020202030204" pitchFamily="34" charset="0"/>
              </a:rPr>
            </a:br>
            <a:r>
              <a:rPr lang="ru-RU" sz="3600" dirty="0">
                <a:latin typeface="Arial Narrow" panose="020B0606020202030204" pitchFamily="34" charset="0"/>
              </a:rPr>
              <a:t>Экскурсию все вместе. 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>
          <a:xfrm>
            <a:off x="319923" y="464022"/>
            <a:ext cx="7369444" cy="5513697"/>
          </a:xfrm>
        </p:spPr>
      </p:pic>
    </p:spTree>
    <p:extLst>
      <p:ext uri="{BB962C8B-B14F-4D97-AF65-F5344CB8AC3E}">
        <p14:creationId xmlns:p14="http://schemas.microsoft.com/office/powerpoint/2010/main" val="277586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09" y="341194"/>
            <a:ext cx="4631709" cy="61756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7719" y="409712"/>
            <a:ext cx="5319499" cy="6107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2400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Мы двери в сказку открываем,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 в нашу группу приглашаем! 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Здесь солнышко всегда сияет,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Нам настроение поднимает.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раздевалке шкафчики.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них пальто и шарфики,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Туфли, шапочки, ботинки,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 на шкафчиках картинки: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Знаю я зачем картинки!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Чтоб не путали ботинки,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Туфли, шапочки, пальтишки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Вани, Сони 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Настюшки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 вами в группу мы попали,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Вы такого не видали.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4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7" y="498144"/>
            <a:ext cx="7679139" cy="57593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095" y="712219"/>
            <a:ext cx="3489278" cy="17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2400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Играть мы любим очень: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знаете друзья!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игр прожить ребёнку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Никак, никак нельзя.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9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" y="365077"/>
            <a:ext cx="8129516" cy="60971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16371" y="2603309"/>
            <a:ext cx="3266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Любим мы не только бегать,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Веселиться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играть.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Кроме этого мы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любим,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Очень любим рисовать.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8924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3" y="627796"/>
            <a:ext cx="7597254" cy="56979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3164" y="518614"/>
            <a:ext cx="3516573" cy="17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2400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Свежий воздух малышам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Нужен и полезен!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Очень весело гулять!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никаких болезней!...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64" y="4847491"/>
            <a:ext cx="36985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400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любим мы гулять,</a:t>
            </a:r>
          </a:p>
          <a:p>
            <a:pPr lvl="0">
              <a:buSzPts val="2400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Свежим воздухом дышать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4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69" y="446205"/>
            <a:ext cx="4409649" cy="58795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4" y="542497"/>
            <a:ext cx="5236191" cy="39271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1319" y="4683670"/>
            <a:ext cx="64280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400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детской площадке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все интересно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Наверное, это уже всем известно!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горках целый день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Веселиться нам не лень!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2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" y="777922"/>
            <a:ext cx="7269707" cy="54522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61110" y="384674"/>
            <a:ext cx="375313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2400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врачом, наверно, буду,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Стану я лечить людей!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 ездить я повсюду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спасать больных детей!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8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1" y="600502"/>
            <a:ext cx="4214032" cy="5618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37" y="600502"/>
            <a:ext cx="4234502" cy="56460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84513" y="2242944"/>
            <a:ext cx="32675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2400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Играть мы любим очень: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знаете друзья!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игр прожить ребёнку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Никак, никак нельзя.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4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21</TotalTime>
  <Words>95</Words>
  <Application>Microsoft Office PowerPoint</Application>
  <PresentationFormat>Широкоэкранный</PresentationFormat>
  <Paragraphs>31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SimSun</vt:lpstr>
      <vt:lpstr>Arial Narrow</vt:lpstr>
      <vt:lpstr>Calibri</vt:lpstr>
      <vt:lpstr>Century Gothic</vt:lpstr>
      <vt:lpstr>Garamond</vt:lpstr>
      <vt:lpstr>Times New Roman</vt:lpstr>
      <vt:lpstr>Савон</vt:lpstr>
      <vt:lpstr>Экскурсия по нашей группе «Бабочки»</vt:lpstr>
      <vt:lpstr>В садике у нас  Очень интересно!  Проведем для вас  Экскурсию все вместе.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по нашей группе «Бабочки»</dc:title>
  <dc:creator>User</dc:creator>
  <cp:lastModifiedBy>User</cp:lastModifiedBy>
  <cp:revision>3</cp:revision>
  <dcterms:created xsi:type="dcterms:W3CDTF">2021-01-20T09:51:53Z</dcterms:created>
  <dcterms:modified xsi:type="dcterms:W3CDTF">2021-01-20T10:13:25Z</dcterms:modified>
</cp:coreProperties>
</file>