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3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cloud.prezentacii.org/19/05/12763/images/screen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457200"/>
            <a:ext cx="9324528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07904" y="6165304"/>
            <a:ext cx="2848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Бабикова</a:t>
            </a:r>
            <a:r>
              <a:rPr lang="ru-RU" dirty="0" smtClean="0"/>
              <a:t> Галина Ивановна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olkrug.ru/media/news/9/16-3-t-1842650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mndetsady.ru/upload/news/orig_778164511d744100afdee560492a8c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g-fotki.yandex.ru/get/6004/98861842.83/0_91c99_172f6e79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72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vatars.mds.yandex.net/get-zen_doc/101122/pub_5bf7ad739cce7200aed03ced_5bf7af06d238aa00aac544a7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3.fotokto.ru/photo/full/221/2210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ohotagazeta.ru/wp-content/uploads/2020/10/izobrazhenie_viber_2020-10-12_10-07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yamalpro.ru/wp-content/uploads/2014/08/2491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rasfokus.ru/images/photos/medium/b3ebb681ee61d55048903b6f63815b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na5.club/wp-content/auploads/956826/fu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s://cs13.pikabu.ru/post_img/2020/01/20/9/og_og_157953033327493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4320480" cy="6408712"/>
          </a:xfrm>
          <a:prstGeom prst="rect">
            <a:avLst/>
          </a:prstGeom>
          <a:noFill/>
        </p:spPr>
      </p:pic>
      <p:pic>
        <p:nvPicPr>
          <p:cNvPr id="5" name="Picture 2" descr="https://ds05.infourok.ru/uploads/ex/00fb/000d476a-e53b4811/img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571999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ages.myshared.ru/4/57945/slide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.mycdn.me/image?id=859382390043&amp;t=3&amp;plc=WEB&amp;tkn=*hTtwxS3qCNf2Nu8g62jcziDK9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06585" cy="6858000"/>
          </a:xfrm>
          <a:prstGeom prst="rect">
            <a:avLst/>
          </a:prstGeom>
          <a:noFill/>
        </p:spPr>
      </p:pic>
      <p:pic>
        <p:nvPicPr>
          <p:cNvPr id="4" name="Рисунок 3" descr="https://ds03.infourok.ru/uploads/ex/1111/00003820-3df62967/img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12plast.ru/kartinki-dlya-kontenta/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6" name="Picture 2" descr="http://i.mycdn.me/i?r=AzEPZsRbOZEKgBhR0XGMT1Rk9HvuszmZC4ougBJDn1Pr6a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8640"/>
            <a:ext cx="464400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1.infourok.ru/images/doc/35/44151/img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.5geografiya.net:10/datas/geografija/Kultura-narodov-Severa-Rossii/0015-015-Poslovitsy-i-pogovorki-narodov-Seve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1.infourok.ru/images/doc/35/44151/img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1.culture.ru/c/746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9424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vetlyachok33.ucoz.ru/_pu/0/76805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konkursydetyam.ru/_ph/1/987539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859" y="0"/>
            <a:ext cx="92168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telegra.ph/file/c81678c5f967dc9620a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telegra.ph/file/c81678c5f967dc9620a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telegra.ph/file/c81678c5f967dc9620a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://znv.ru/konkurs2013/3111/9/34295_3111_9_1365877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dshi.ru/uploads/posts/2013-03/1362536701_yushina-veron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sd.multiurok.ru/html/2018/12/08/s_5c0c212603a76/1021203_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9.stc.all.kpcdn.net/share/i/12/10194044/inx96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1"/>
            <a:ext cx="91249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</Words>
  <Application>Microsoft Office PowerPoint</Application>
  <PresentationFormat>Экран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2020-11-19T18:10:03Z</dcterms:created>
  <dcterms:modified xsi:type="dcterms:W3CDTF">2020-11-30T09:29:12Z</dcterms:modified>
</cp:coreProperties>
</file>