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4437F-BA57-4C74-868D-71CE7D5E262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BAE51-9481-47E5-A32F-2A8BF9992C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8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D52F8-4BB5-42F3-98D5-1828D222000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9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02EC-B308-47E3-94D9-5DE4645369C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8E8F-CB73-49F8-9550-EA3BF0DC5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84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02EC-B308-47E3-94D9-5DE4645369C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8E8F-CB73-49F8-9550-EA3BF0DC5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04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02EC-B308-47E3-94D9-5DE4645369C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8E8F-CB73-49F8-9550-EA3BF0DC5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4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02EC-B308-47E3-94D9-5DE4645369C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8E8F-CB73-49F8-9550-EA3BF0DC5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57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02EC-B308-47E3-94D9-5DE4645369C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8E8F-CB73-49F8-9550-EA3BF0DC5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8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02EC-B308-47E3-94D9-5DE4645369C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8E8F-CB73-49F8-9550-EA3BF0DC5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02EC-B308-47E3-94D9-5DE4645369C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8E8F-CB73-49F8-9550-EA3BF0DC5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6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02EC-B308-47E3-94D9-5DE4645369C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8E8F-CB73-49F8-9550-EA3BF0DC5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3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02EC-B308-47E3-94D9-5DE4645369C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8E8F-CB73-49F8-9550-EA3BF0DC5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33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02EC-B308-47E3-94D9-5DE4645369C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8E8F-CB73-49F8-9550-EA3BF0DC5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4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902EC-B308-47E3-94D9-5DE4645369C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8E8F-CB73-49F8-9550-EA3BF0DC5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902EC-B308-47E3-94D9-5DE4645369C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98E8F-CB73-49F8-9550-EA3BF0DC5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22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B8FFFF"/>
              </a:clrFrom>
              <a:clrTo>
                <a:srgbClr val="B8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31683" y="3019500"/>
            <a:ext cx="9895438" cy="1041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2520553"/>
            <a:ext cx="12191999" cy="1250157"/>
          </a:xfrm>
        </p:spPr>
        <p:txBody>
          <a:bodyPr>
            <a:normAutofit/>
          </a:bodyPr>
          <a:lstStyle/>
          <a:p>
            <a:r>
              <a:rPr lang="ru-RU" sz="5300" b="1" dirty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Люби и знай свой край</a:t>
            </a:r>
            <a:endParaRPr lang="ru-RU" sz="5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054" y="3770710"/>
            <a:ext cx="10135892" cy="512762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Дистанционная викторина для родителей 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воспитанников ДОУ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372824" y="202407"/>
            <a:ext cx="781917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00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«Детский сад № 22 </a:t>
            </a:r>
            <a:r>
              <a:rPr lang="en-US" dirty="0" smtClean="0">
                <a:solidFill>
                  <a:srgbClr val="000000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“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Синяя птица</a:t>
            </a:r>
            <a:r>
              <a:rPr lang="en-US" dirty="0" smtClean="0">
                <a:solidFill>
                  <a:srgbClr val="000000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”</a:t>
            </a:r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8613" y="5973763"/>
            <a:ext cx="11544300" cy="88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г. Салехард</a:t>
            </a:r>
          </a:p>
          <a:p>
            <a:r>
              <a:rPr lang="ru-RU" dirty="0" smtClean="0">
                <a:solidFill>
                  <a:srgbClr val="000000"/>
                </a:solidFill>
                <a:latin typeface="PT Astra Serif" panose="020A0603040505020204" pitchFamily="18" charset="-52"/>
                <a:cs typeface="Times New Roman" panose="02020603050405020304" pitchFamily="18" charset="0"/>
              </a:rPr>
              <a:t>2020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9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Литература и музыка народов Севера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855779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1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Назовите первого ненецкого профессионального композитора, заслуженного работника </a:t>
            </a:r>
            <a:r>
              <a:rPr lang="ru-RU" sz="41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культуры Российской </a:t>
            </a:r>
            <a:r>
              <a:rPr lang="ru-RU" sz="41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Федерации. Он написал </a:t>
            </a:r>
            <a:r>
              <a:rPr lang="ru-RU" sz="41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более 200 песен на русском и ненецком языках и сочинения для баяна, фортепьяно, оркестра. Среди них «Ритмы тундры», «Танец с бубнами», «</a:t>
            </a:r>
            <a:r>
              <a:rPr lang="ru-RU" sz="4100" b="1" dirty="0" err="1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Ероко</a:t>
            </a:r>
            <a:r>
              <a:rPr lang="ru-RU" sz="41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». Автор сборников «Праздник тундры», «Старинные и современные ненецкие песни в </a:t>
            </a:r>
            <a:r>
              <a:rPr lang="ru-RU" sz="41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обработке». В 1980 году стал золотым призёром  ВДНХ.</a:t>
            </a:r>
            <a:endParaRPr lang="ru-RU" sz="41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07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Муниципальные образования </a:t>
            </a:r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1279525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Первое упоминание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об этом городе относится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к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1146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г., на русских картах он появился в конце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17-го века.</a:t>
            </a:r>
          </a:p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В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14 веке эти земли называли Лукоморьем, позже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– западной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окраиной </a:t>
            </a:r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Мангазеи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ru-RU" sz="51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42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Ягоды </a:t>
            </a:r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922686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На ненецком языке эта ягода называется «</a:t>
            </a:r>
            <a:r>
              <a:rPr lang="ru-RU" sz="3500" b="1" dirty="0" err="1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ламтуй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». Небольшой </a:t>
            </a:r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от 15 до 40 см полукустарничек, относящийся к семейству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брусничных. </a:t>
            </a:r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Особенность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ягоды </a:t>
            </a:r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состоит в том, что в молодом возрасте - это вечнозелёный кустарник, а начиная с 10-15-летнего возраста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становится </a:t>
            </a:r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листопадной,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т.е. </a:t>
            </a:r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на зиму сбрасывает листву. В ягодах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содержится </a:t>
            </a:r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лимонная, аскорбиновая, янтарная, молочная и яблочная кислоты, в них много тростникового сахара, эфирное масло, соли марганца, железа, хрома, никеля, меди, а также есть углеводы (глюкоза, фруктоза и сахароза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). </a:t>
            </a:r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Есть в них витамины С и В, провитамин А, дубильные и пектиновые вещества.</a:t>
            </a:r>
            <a:endParaRPr lang="ru-RU" sz="35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07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Музыкальные инструменты народов Севера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799234"/>
            <a:ext cx="12192000" cy="57862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Как называется самый древний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у народов ханты и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манси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самозвучащий язычковый простонародный музыкальный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инструмент, обычно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делается из ребра оленя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или дерева. Представляет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из себя плоскую костяную или деревянную, реже металлическую пластинку, сужающуюся на конце, с вырезанным посередине язычком, к основанию которого привязана нитка. Форма этого инструмента напоминает лиру (древнейший струнный щипковый музыкальный инструмент). Играют на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нем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так: слегка прижимая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к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губам, указательным пальцем правой рукой дёргают за сухожильную нить, закреплённую около основания язычка, последний приходит в движение, колеблется, и инструмент издаёт негромкие звуки, в подражание голосам животных или топоту копыт, сила и высота которых регулируется струёй выдыхаемого воздуха. Рот служит подвижным резонатором; изменяя форму и объём ротовой полости, выделяют необходимые для исполнения мелодии тоны обертонового ряда.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6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ОТВЕТЫ НА ВОПРОСЫ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841375"/>
            <a:ext cx="12192000" cy="5651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AutoNum type="arabicPeriod"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40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1977 год</a:t>
            </a:r>
          </a:p>
          <a:p>
            <a:pPr>
              <a:buAutoNum type="arabicPeriod"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 </a:t>
            </a:r>
            <a:r>
              <a:rPr lang="ru-RU" sz="40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г. </a:t>
            </a:r>
            <a:r>
              <a:rPr lang="ru-RU" sz="4000" dirty="0" err="1" smtClean="0"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Лабытнанги</a:t>
            </a:r>
            <a:endParaRPr lang="ru-RU" sz="4000" dirty="0" smtClean="0">
              <a:latin typeface="PT Astra Serif" panose="020A0603040505020204" pitchFamily="18" charset="-52"/>
              <a:ea typeface="PT Astra Serif" panose="020A0603040505020204" pitchFamily="18" charset="-52"/>
              <a:cs typeface="Helvetica" panose="020B0604020202020204" pitchFamily="34" charset="0"/>
            </a:endParaRPr>
          </a:p>
          <a:p>
            <a:pPr>
              <a:buAutoNum type="arabicPeriod"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 </a:t>
            </a:r>
            <a:r>
              <a:rPr lang="ru-RU" sz="40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1 150 км, 1 130 </a:t>
            </a:r>
            <a:r>
              <a:rPr lang="ru-RU" sz="4000" dirty="0"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км</a:t>
            </a:r>
            <a:r>
              <a:rPr lang="ru-RU" sz="4000" dirty="0" smtClean="0"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ru-RU" sz="4000" dirty="0" smtClean="0">
              <a:latin typeface="PT Astra Serif" panose="020A0603040505020204" pitchFamily="18" charset="-52"/>
              <a:ea typeface="PT Astra Serif" panose="020A0603040505020204" pitchFamily="18" charset="-52"/>
              <a:cs typeface="Helvetica" panose="020B0604020202020204" pitchFamily="34" charset="0"/>
            </a:endParaRPr>
          </a:p>
          <a:p>
            <a:pPr>
              <a:buAutoNum type="arabicPeriod"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 </a:t>
            </a:r>
            <a:r>
              <a:rPr lang="ru-RU" sz="40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Вороний день</a:t>
            </a:r>
          </a:p>
          <a:p>
            <a:pPr>
              <a:buAutoNum type="arabicPeriod"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 </a:t>
            </a:r>
            <a:r>
              <a:rPr lang="ru-RU" sz="40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Волк</a:t>
            </a:r>
          </a:p>
          <a:p>
            <a:pPr>
              <a:buAutoNum type="arabicPeriod"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 </a:t>
            </a:r>
            <a:r>
              <a:rPr lang="ru-RU" sz="4000" dirty="0" err="1" smtClean="0"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Красноселькупский</a:t>
            </a:r>
            <a:r>
              <a:rPr lang="ru-RU" sz="40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 район</a:t>
            </a:r>
          </a:p>
          <a:p>
            <a:pPr>
              <a:buAutoNum type="arabicPeriod"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 </a:t>
            </a:r>
            <a:r>
              <a:rPr lang="ru-RU" sz="4000" dirty="0" err="1" smtClean="0"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Няруй</a:t>
            </a:r>
            <a:r>
              <a:rPr lang="ru-RU" sz="40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 Семён Николаевич</a:t>
            </a:r>
          </a:p>
          <a:p>
            <a:pPr>
              <a:buAutoNum type="arabicPeriod"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 </a:t>
            </a:r>
            <a:r>
              <a:rPr lang="ru-RU" sz="40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г. Надым</a:t>
            </a:r>
          </a:p>
          <a:p>
            <a:pPr>
              <a:buAutoNum type="arabicPeriod"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 </a:t>
            </a:r>
            <a:r>
              <a:rPr lang="ru-RU" sz="4000" dirty="0" smtClean="0"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Черника</a:t>
            </a:r>
          </a:p>
          <a:p>
            <a:pPr>
              <a:buAutoNum type="arabicPeriod"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 </a:t>
            </a:r>
            <a:r>
              <a:rPr lang="ru-RU" sz="4000" dirty="0" err="1"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Тумран</a:t>
            </a:r>
            <a:r>
              <a:rPr lang="ru-RU" sz="4000" dirty="0"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 (</a:t>
            </a:r>
            <a:r>
              <a:rPr lang="ru-RU" sz="4000" dirty="0" err="1"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томран</a:t>
            </a:r>
            <a:r>
              <a:rPr lang="ru-RU" sz="4000" dirty="0"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, варган, </a:t>
            </a:r>
            <a:r>
              <a:rPr lang="ru-RU" sz="4000" dirty="0" err="1"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конколь-лонколь</a:t>
            </a:r>
            <a:r>
              <a:rPr lang="ru-RU" sz="4000" dirty="0">
                <a:latin typeface="PT Astra Serif" panose="020A0603040505020204" pitchFamily="18" charset="-52"/>
                <a:ea typeface="PT Astra Serif" panose="020A0603040505020204" pitchFamily="18" charset="-52"/>
                <a:cs typeface="Helvetica" panose="020B0604020202020204" pitchFamily="34" charset="0"/>
              </a:rPr>
              <a:t>)</a:t>
            </a:r>
            <a:endParaRPr lang="ru-RU" sz="4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2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514" y="1"/>
            <a:ext cx="11513695" cy="128915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ПРАВИЛА ИГРЫ</a:t>
            </a:r>
            <a:endParaRPr lang="ru-RU" b="1" dirty="0">
              <a:solidFill>
                <a:srgbClr val="0070C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8513" y="1289154"/>
            <a:ext cx="11513695" cy="5291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В игре участвуют родители (законные представители) воспитанника группы по собственном желанию без принуждения.</a:t>
            </a:r>
          </a:p>
          <a:p>
            <a:pPr marL="742950" indent="-742950" algn="just">
              <a:buAutoNum type="arabicPeriod"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Ответы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вопросы направляются в родительскую группу посредство мессенджера «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Viber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».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3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Фиксируется первый правильный ответ родителя (законного представителя).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4.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Последующий вопрос направляется воспитателем примерно через 30 минут.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endParaRPr lang="ru-RU" dirty="0" smtClean="0"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5.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 игре необходимо уважать ответ другого, не переходить на личности, не оскорблять друг друга.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3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942" y="18531"/>
            <a:ext cx="11542425" cy="1007145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Темы игры</a:t>
            </a:r>
            <a:endParaRPr lang="ru-RU" b="1" cap="all" dirty="0">
              <a:solidFill>
                <a:srgbClr val="0070C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9784" y="1025676"/>
            <a:ext cx="5289030" cy="807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История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9784" y="2225923"/>
            <a:ext cx="5289030" cy="817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Обычаи</a:t>
            </a:r>
            <a:endParaRPr lang="ru-RU" sz="28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3179" y="1025676"/>
            <a:ext cx="5299959" cy="7880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Символика</a:t>
            </a:r>
            <a:endParaRPr lang="ru-RU" sz="28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50" y="2219289"/>
            <a:ext cx="5299959" cy="8305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Литература и музыка</a:t>
            </a:r>
            <a:endParaRPr lang="ru-RU" sz="28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9784" y="3374536"/>
            <a:ext cx="5289030" cy="8178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География</a:t>
            </a:r>
            <a:endParaRPr lang="ru-RU" sz="28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3179" y="3344100"/>
            <a:ext cx="5299959" cy="8501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Муниципальные образования</a:t>
            </a:r>
            <a:endParaRPr lang="ru-RU" sz="28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9784" y="4514849"/>
            <a:ext cx="5289030" cy="8178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Праздники</a:t>
            </a:r>
            <a:endParaRPr lang="ru-RU" sz="2800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9784" y="5675067"/>
            <a:ext cx="5289030" cy="8178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Животный мир</a:t>
            </a:r>
            <a:endParaRPr lang="ru-RU" sz="28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83179" y="4514848"/>
            <a:ext cx="5289030" cy="8178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Ягоды</a:t>
            </a:r>
            <a:endParaRPr lang="ru-RU" sz="28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50" y="5675067"/>
            <a:ext cx="5289030" cy="8178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Музыкальные инструменты</a:t>
            </a:r>
            <a:endParaRPr lang="ru-RU" sz="2800" b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631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История 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2472059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С какого года наш округ имеет статус автономного?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87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Обычая народов Севера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719882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У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обдорско-куноватских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 ханты довольно стойко сохраняются традиционные верования, обычаи и обряды. По представлениям ханты,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прародительницей 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всего живого на земле являлась жена верховного бога —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Калтащ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 ими. До создания мира ее жилищем служил город, укрепленный на семи цепях между небом и землей. Из-за ссоры с мужем она была сброшена на землю и поселилась в юртах </a:t>
            </a:r>
            <a:r>
              <a:rPr lang="ru-RU" sz="4000" b="1" dirty="0" err="1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Калтасянских</a:t>
            </a: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. Одно из ее святилищ находилось близ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этого города.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О каком городе идет речь?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3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География </a:t>
            </a:r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2090060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Протяженность автономного округа с севера на юг составляет </a:t>
            </a:r>
            <a:r>
              <a:rPr lang="ru-RU" sz="54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???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км, с запада на восток – </a:t>
            </a:r>
            <a:r>
              <a:rPr lang="ru-RU" sz="5400" b="1" dirty="0" smtClean="0">
                <a:solidFill>
                  <a:srgbClr val="FF0000"/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???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км.</a:t>
            </a:r>
            <a:endParaRPr lang="ru-RU" sz="51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94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Праздники народов Севера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962666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На Благовещение 7 апреля отмечается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этот праздник у народов манси – Урине </a:t>
            </a:r>
            <a:r>
              <a:rPr lang="ru-RU" sz="4800" b="1" dirty="0" err="1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хотэл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4800" b="1" dirty="0" err="1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эква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, связанные со стремлением к воспроизводству жизни, благополучие к семье, в первую очередь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детей.</a:t>
            </a:r>
          </a:p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Что праздник отмечают манси в этот день?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13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Животный мир </a:t>
            </a:r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Ямало-Ненецкого 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719882"/>
            <a:ext cx="12192000" cy="59708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В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округе обитаю два вида этого животного: сибирский </a:t>
            </a:r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и полярный. Они различаются между собой только по окрасу. У полярного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– мех </a:t>
            </a:r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дымчатого цвета, у сибирского –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рыжеватый. Рост 70-85 </a:t>
            </a:r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см, длина тела 110-150 см. Вес 35-55 кг. Это сильный и неутомимый хищник, без особого напряжения он тащит на спине или в зубах полугодовалого оленя. Способен переносить продолжительную голодовку, а при наличии съесть пол оленя сразу. Годовой паек </a:t>
            </a:r>
            <a:r>
              <a:rPr lang="ru-RU" sz="35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хищника </a:t>
            </a:r>
            <a:r>
              <a:rPr lang="ru-RU" sz="3500" b="1" dirty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примерно 30 оленей. При опасности или преследовании добычи преодолевают большие расстояния с исключительной быстротой — до 60 км/час, хотя и быстро утомляется. Ведут ночной образ жизни.</a:t>
            </a:r>
            <a:endParaRPr lang="ru-RU" sz="35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554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Символика Ямало-Ненецкого </a:t>
            </a:r>
            <a:r>
              <a:rPr lang="ru-RU" sz="28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автономного округа</a:t>
            </a:r>
            <a:endParaRPr lang="ru-RU" b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59180"/>
            <a:ext cx="12192000" cy="14336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PT Astra Serif" panose="020A0603040505020204" pitchFamily="18" charset="-52"/>
                <a:ea typeface="Times New Roman" panose="02020603050405020304" pitchFamily="18" charset="0"/>
                <a:cs typeface="Helvetica" panose="020B0604020202020204" pitchFamily="34" charset="0"/>
              </a:rPr>
              <a:t>Символика какого муниципального района округа изображена на слайде?</a:t>
            </a:r>
            <a:endParaRPr lang="ru-RU" sz="5100" b="1" dirty="0">
              <a:solidFill>
                <a:schemeClr val="accent6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D0FD0AEF-DE01-491E-9B86-8C92D1CD7DDC}" type="slidenum">
              <a:rPr lang="ru-RU" smtClean="0"/>
              <a:t>9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93" y="711408"/>
            <a:ext cx="3438692" cy="43477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58285"/>
            <a:ext cx="5494763" cy="365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840</Words>
  <Application>Microsoft Office PowerPoint</Application>
  <PresentationFormat>Широкоэкранный</PresentationFormat>
  <Paragraphs>75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Helvetica</vt:lpstr>
      <vt:lpstr>PT Astra Serif</vt:lpstr>
      <vt:lpstr>Times New Roman</vt:lpstr>
      <vt:lpstr>Тема Office</vt:lpstr>
      <vt:lpstr>Люби и знай свой край</vt:lpstr>
      <vt:lpstr>ПРАВИЛА ИГРЫ</vt:lpstr>
      <vt:lpstr>Темы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Дистанционная викторина для родителей «Люби и знай свой край»</dc:title>
  <dc:creator>user</dc:creator>
  <cp:lastModifiedBy>user</cp:lastModifiedBy>
  <cp:revision>26</cp:revision>
  <dcterms:created xsi:type="dcterms:W3CDTF">2020-10-22T03:05:14Z</dcterms:created>
  <dcterms:modified xsi:type="dcterms:W3CDTF">2020-10-27T07:23:17Z</dcterms:modified>
</cp:coreProperties>
</file>