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61" r:id="rId6"/>
    <p:sldId id="271" r:id="rId7"/>
    <p:sldId id="265" r:id="rId8"/>
    <p:sldId id="270" r:id="rId9"/>
    <p:sldId id="272" r:id="rId10"/>
    <p:sldId id="259" r:id="rId11"/>
    <p:sldId id="269" r:id="rId12"/>
    <p:sldId id="275" r:id="rId13"/>
    <p:sldId id="260" r:id="rId14"/>
    <p:sldId id="262" r:id="rId15"/>
    <p:sldId id="264" r:id="rId16"/>
    <p:sldId id="266" r:id="rId17"/>
    <p:sldId id="263" r:id="rId18"/>
    <p:sldId id="273" r:id="rId19"/>
    <p:sldId id="274" r:id="rId20"/>
    <p:sldId id="26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cloud.prezentacii.org/18/06/47871/images/screen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96136" y="6165304"/>
            <a:ext cx="3734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/>
              <a:t>Бабикова</a:t>
            </a:r>
            <a:r>
              <a:rPr lang="ru-RU" sz="2400" dirty="0" smtClean="0"/>
              <a:t> Галина Ивановна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cloud.prezentacii.org/18/06/47871/images/screen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ds05.infourok.ru/uploads/ex/0220/0005ce7f-85869213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ages.myshared.ru/33/1323585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cloud.prezentacii.org/18/06/47871/images/screen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ages.myshared.ru/4/57945/slide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cloud.prezentacii.org/18/06/47871/images/screen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cloud.prezentacii.org/18/06/47871/images/screen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://900igr.net/up/datas/162945/0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s0.slide-share.ru/s_slide/69daa395233062559079977dd007c261/1ee1ffb3-f83d-4ad0-949d-6cb380a2456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s0.slide-share.ru/s_slide/69daa395233062559079977dd007c261/1ee1ffb3-f83d-4ad0-949d-6cb380a2456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0" name="Picture 8" descr="https://litlife.club/books/239267/read/images/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8572500" cy="6048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ds05.infourok.ru/uploads/ex/0d76/000f28a5-63dab8a2/img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https://s0.slide-share.ru/s_slide/59577d45afc3ad912032d59d2eccb7b8/cae442fa-e5ed-4571-8cc8-8027434a013d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8" name="Picture 4" descr="https://ds05.infourok.ru/uploads/ex/0d76/000f28a5-63dab8a2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9432"/>
            <a:ext cx="9144000" cy="7317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myshared.ru/4/57945/slide_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present5.com/presentation/-48035044_437328708/image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12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loud.prezentacii.org/18/06/47871/images/screen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loud.prezentacii.org/18/06/47871/images/screen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ages.myshared.ru/4/57945/slide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prezentacii.info/wp-content/uploads/2015/11/RCpGTGF1BugBr57x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536" y="-82152"/>
            <a:ext cx="9253536" cy="6940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cloud.prezentacii.org/18/06/47871/images/screen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ds04.infourok.ru/uploads/ex/104f/0009e7d6-9b6b3dc9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ds03.infourok.ru/uploads/ex/03f3/00008caa-39dcf7e7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</Words>
  <Application>Microsoft Office PowerPoint</Application>
  <PresentationFormat>Экран (4:3)</PresentationFormat>
  <Paragraphs>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2020-11-19T18:52:14Z</dcterms:created>
  <dcterms:modified xsi:type="dcterms:W3CDTF">2020-11-30T09:22:24Z</dcterms:modified>
</cp:coreProperties>
</file>