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8"/>
  </p:notesMasterIdLst>
  <p:sldIdLst>
    <p:sldId id="256" r:id="rId2"/>
    <p:sldId id="259" r:id="rId3"/>
    <p:sldId id="323" r:id="rId4"/>
    <p:sldId id="264" r:id="rId5"/>
    <p:sldId id="313" r:id="rId6"/>
    <p:sldId id="306" r:id="rId7"/>
    <p:sldId id="307" r:id="rId8"/>
    <p:sldId id="308" r:id="rId9"/>
    <p:sldId id="309" r:id="rId10"/>
    <p:sldId id="310" r:id="rId11"/>
    <p:sldId id="261" r:id="rId12"/>
    <p:sldId id="316" r:id="rId13"/>
    <p:sldId id="315" r:id="rId14"/>
    <p:sldId id="317" r:id="rId15"/>
    <p:sldId id="312" r:id="rId16"/>
    <p:sldId id="267" r:id="rId17"/>
  </p:sldIdLst>
  <p:sldSz cx="9144000" cy="5143500" type="screen16x9"/>
  <p:notesSz cx="6858000" cy="9144000"/>
  <p:embeddedFontLst>
    <p:embeddedFont>
      <p:font typeface="Fira Sans Condensed Medium" panose="020B0603050000020004" pitchFamily="34" charset="0"/>
      <p:regular r:id="rId19"/>
      <p:bold r:id="rId20"/>
      <p:italic r:id="rId21"/>
      <p:boldItalic r:id="rId22"/>
    </p:embeddedFont>
    <p:embeddedFont>
      <p:font typeface="Fira Sans Extra Condensed Medium" panose="020B0604020202020204" charset="0"/>
      <p:regular r:id="rId23"/>
      <p:bold r:id="rId24"/>
      <p:italic r:id="rId25"/>
      <p:boldItalic r:id="rId26"/>
    </p:embeddedFont>
    <p:embeddedFont>
      <p:font typeface="Fredoka One" panose="020B0604020202020204" charset="0"/>
      <p:regular r:id="rId27"/>
    </p:embeddedFont>
    <p:embeddedFont>
      <p:font typeface="Karla" pitchFamily="2" charset="0"/>
      <p:regular r:id="rId28"/>
      <p:bold r:id="rId29"/>
      <p:italic r:id="rId30"/>
      <p:boldItalic r:id="rId31"/>
    </p:embeddedFont>
    <p:embeddedFont>
      <p:font typeface="Nunito Light" pitchFamily="2" charset="-52"/>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959051-36FA-48E8-AFB8-CE82F21D803B}">
  <a:tblStyle styleId="{53959051-36FA-48E8-AFB8-CE82F21D80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9319" autoAdjust="0"/>
  </p:normalViewPr>
  <p:slideViewPr>
    <p:cSldViewPr snapToGrid="0">
      <p:cViewPr varScale="1">
        <p:scale>
          <a:sx n="85" d="100"/>
          <a:sy n="85" d="100"/>
        </p:scale>
        <p:origin x="966" y="90"/>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cf0b5d91c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cf0b5d91c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cf0b5d91c6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cf0b5d91c6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cf0b5d91c6_0_8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cf0b5d91c6_0_8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cf0b5d91c6_0_8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cf0b5d91c6_0_8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696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f0b5d91c6_0_3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f0b5d91c6_0_3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f0b5d91c6_0_3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f0b5d91c6_0_3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42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cf0b5d91c6_0_8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cf0b5d91c6_0_8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38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cf0b5d91c6_0_15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9" name="Google Shape;1279;gcf0b5d91c6_0_15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94975" y="-1315150"/>
            <a:ext cx="11396488" cy="946396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216100" y="1240500"/>
            <a:ext cx="47118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6000"/>
              <a:buNone/>
              <a:defRPr sz="5200"/>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2" name="Google Shape;12;p2"/>
          <p:cNvSpPr txBox="1">
            <a:spLocks noGrp="1"/>
          </p:cNvSpPr>
          <p:nvPr>
            <p:ph type="subTitle" idx="1"/>
          </p:nvPr>
        </p:nvSpPr>
        <p:spPr>
          <a:xfrm>
            <a:off x="3370950" y="2961277"/>
            <a:ext cx="24021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0000"/>
              </a:buClr>
              <a:buSzPts val="1800"/>
              <a:buFont typeface="Karla"/>
              <a:buNone/>
              <a:defRPr>
                <a:latin typeface="Karla"/>
                <a:ea typeface="Karla"/>
                <a:cs typeface="Karla"/>
                <a:sym typeface="Karla"/>
              </a:defRPr>
            </a:lvl1pPr>
            <a:lvl2pPr lvl="1"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2pPr>
            <a:lvl3pPr lvl="2"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3pPr>
            <a:lvl4pPr lvl="3"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4pPr>
            <a:lvl5pPr lvl="4"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5pPr>
            <a:lvl6pPr lvl="5"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6pPr>
            <a:lvl7pPr lvl="6"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7pPr>
            <a:lvl8pPr lvl="7"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8pPr>
            <a:lvl9pPr lvl="8"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9pPr>
          </a:lstStyle>
          <a:p>
            <a:endParaRPr/>
          </a:p>
        </p:txBody>
      </p:sp>
      <p:grpSp>
        <p:nvGrpSpPr>
          <p:cNvPr id="13" name="Google Shape;13;p2"/>
          <p:cNvGrpSpPr/>
          <p:nvPr/>
        </p:nvGrpSpPr>
        <p:grpSpPr>
          <a:xfrm>
            <a:off x="719992" y="3626276"/>
            <a:ext cx="1787427" cy="864511"/>
            <a:chOff x="444000" y="4112950"/>
            <a:chExt cx="1280025" cy="619100"/>
          </a:xfrm>
        </p:grpSpPr>
        <p:sp>
          <p:nvSpPr>
            <p:cNvPr id="14" name="Google Shape;14;p2"/>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7886279" y="2478378"/>
            <a:ext cx="772743" cy="676826"/>
            <a:chOff x="241525" y="1716150"/>
            <a:chExt cx="954475" cy="836000"/>
          </a:xfrm>
        </p:grpSpPr>
        <p:sp>
          <p:nvSpPr>
            <p:cNvPr id="22" name="Google Shape;22;p2"/>
            <p:cNvSpPr/>
            <p:nvPr/>
          </p:nvSpPr>
          <p:spPr>
            <a:xfrm>
              <a:off x="241525" y="1716150"/>
              <a:ext cx="954475" cy="836000"/>
            </a:xfrm>
            <a:custGeom>
              <a:avLst/>
              <a:gdLst/>
              <a:ahLst/>
              <a:cxnLst/>
              <a:rect l="l" t="t" r="r" b="b"/>
              <a:pathLst>
                <a:path w="38179" h="33440" extrusionOk="0">
                  <a:moveTo>
                    <a:pt x="19073" y="1"/>
                  </a:moveTo>
                  <a:cubicBezTo>
                    <a:pt x="16470" y="1"/>
                    <a:pt x="13829" y="610"/>
                    <a:pt x="11362" y="1895"/>
                  </a:cubicBezTo>
                  <a:cubicBezTo>
                    <a:pt x="3177" y="6188"/>
                    <a:pt x="0" y="16262"/>
                    <a:pt x="4293" y="24447"/>
                  </a:cubicBezTo>
                  <a:cubicBezTo>
                    <a:pt x="7272" y="30165"/>
                    <a:pt x="13087" y="33439"/>
                    <a:pt x="19112" y="33439"/>
                  </a:cubicBezTo>
                  <a:cubicBezTo>
                    <a:pt x="21711" y="33439"/>
                    <a:pt x="24350" y="32830"/>
                    <a:pt x="26816" y="31545"/>
                  </a:cubicBezTo>
                  <a:cubicBezTo>
                    <a:pt x="35002" y="27280"/>
                    <a:pt x="38178" y="17178"/>
                    <a:pt x="33914" y="8993"/>
                  </a:cubicBezTo>
                  <a:cubicBezTo>
                    <a:pt x="30935" y="3275"/>
                    <a:pt x="25106" y="1"/>
                    <a:pt x="19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4825" y="1794975"/>
              <a:ext cx="196800" cy="172125"/>
            </a:xfrm>
            <a:custGeom>
              <a:avLst/>
              <a:gdLst/>
              <a:ahLst/>
              <a:cxnLst/>
              <a:rect l="l" t="t" r="r" b="b"/>
              <a:pathLst>
                <a:path w="7872" h="6885" extrusionOk="0">
                  <a:moveTo>
                    <a:pt x="3920" y="1"/>
                  </a:moveTo>
                  <a:cubicBezTo>
                    <a:pt x="3377" y="1"/>
                    <a:pt x="2828" y="130"/>
                    <a:pt x="2319" y="402"/>
                  </a:cubicBezTo>
                  <a:cubicBezTo>
                    <a:pt x="630" y="1289"/>
                    <a:pt x="1" y="3379"/>
                    <a:pt x="888" y="5067"/>
                  </a:cubicBezTo>
                  <a:cubicBezTo>
                    <a:pt x="1502" y="6215"/>
                    <a:pt x="2691" y="6884"/>
                    <a:pt x="3925" y="6884"/>
                  </a:cubicBezTo>
                  <a:cubicBezTo>
                    <a:pt x="4474" y="6884"/>
                    <a:pt x="5033" y="6752"/>
                    <a:pt x="5553" y="6469"/>
                  </a:cubicBezTo>
                  <a:cubicBezTo>
                    <a:pt x="7213" y="5582"/>
                    <a:pt x="7871" y="3493"/>
                    <a:pt x="6955" y="1833"/>
                  </a:cubicBezTo>
                  <a:cubicBezTo>
                    <a:pt x="6340" y="662"/>
                    <a:pt x="5147" y="1"/>
                    <a:pt x="3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6200" y="1987575"/>
              <a:ext cx="75100" cy="63300"/>
            </a:xfrm>
            <a:custGeom>
              <a:avLst/>
              <a:gdLst/>
              <a:ahLst/>
              <a:cxnLst/>
              <a:rect l="l" t="t" r="r" b="b"/>
              <a:pathLst>
                <a:path w="3004" h="2532" extrusionOk="0">
                  <a:moveTo>
                    <a:pt x="1585" y="0"/>
                  </a:moveTo>
                  <a:cubicBezTo>
                    <a:pt x="687" y="0"/>
                    <a:pt x="1" y="995"/>
                    <a:pt x="456" y="1856"/>
                  </a:cubicBezTo>
                  <a:cubicBezTo>
                    <a:pt x="704" y="2313"/>
                    <a:pt x="1142" y="2531"/>
                    <a:pt x="1575" y="2531"/>
                  </a:cubicBezTo>
                  <a:cubicBezTo>
                    <a:pt x="2093" y="2531"/>
                    <a:pt x="2603" y="2219"/>
                    <a:pt x="2774" y="1627"/>
                  </a:cubicBezTo>
                  <a:cubicBezTo>
                    <a:pt x="3003" y="969"/>
                    <a:pt x="2603" y="254"/>
                    <a:pt x="1944" y="53"/>
                  </a:cubicBezTo>
                  <a:cubicBezTo>
                    <a:pt x="1822" y="17"/>
                    <a:pt x="1702" y="0"/>
                    <a:pt x="1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2216100" y="3309925"/>
            <a:ext cx="132400" cy="137749"/>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26475" y="222170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29225" y="289925"/>
            <a:ext cx="236125" cy="215550"/>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a:off x="2507425" y="4284525"/>
            <a:ext cx="276775" cy="287175"/>
            <a:chOff x="939975" y="2736700"/>
            <a:chExt cx="276775" cy="287175"/>
          </a:xfrm>
        </p:grpSpPr>
        <p:sp>
          <p:nvSpPr>
            <p:cNvPr id="29" name="Google Shape;29;p2"/>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1173150" y="64098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TITLE_ONLY_2_1_2">
    <p:spTree>
      <p:nvGrpSpPr>
        <p:cNvPr id="1" name="Shape 216"/>
        <p:cNvGrpSpPr/>
        <p:nvPr/>
      </p:nvGrpSpPr>
      <p:grpSpPr>
        <a:xfrm>
          <a:off x="0" y="0"/>
          <a:ext cx="0" cy="0"/>
          <a:chOff x="0" y="0"/>
          <a:chExt cx="0" cy="0"/>
        </a:xfrm>
      </p:grpSpPr>
      <p:sp>
        <p:nvSpPr>
          <p:cNvPr id="217" name="Google Shape;217;p18"/>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rot="10800000">
            <a:off x="-85922" y="3018145"/>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txBox="1">
            <a:spLocks noGrp="1"/>
          </p:cNvSpPr>
          <p:nvPr>
            <p:ph type="subTitle" idx="1"/>
          </p:nvPr>
        </p:nvSpPr>
        <p:spPr>
          <a:xfrm>
            <a:off x="710100" y="3282050"/>
            <a:ext cx="2299800" cy="14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0" name="Google Shape;220;p18"/>
          <p:cNvSpPr txBox="1">
            <a:spLocks noGrp="1"/>
          </p:cNvSpPr>
          <p:nvPr>
            <p:ph type="subTitle" idx="2"/>
          </p:nvPr>
        </p:nvSpPr>
        <p:spPr>
          <a:xfrm>
            <a:off x="3422100" y="3282050"/>
            <a:ext cx="2299800" cy="14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1" name="Google Shape;221;p18"/>
          <p:cNvSpPr txBox="1">
            <a:spLocks noGrp="1"/>
          </p:cNvSpPr>
          <p:nvPr>
            <p:ph type="ctrTitle"/>
          </p:nvPr>
        </p:nvSpPr>
        <p:spPr>
          <a:xfrm>
            <a:off x="550325" y="29734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22" name="Google Shape;222;p18"/>
          <p:cNvSpPr txBox="1">
            <a:spLocks noGrp="1"/>
          </p:cNvSpPr>
          <p:nvPr>
            <p:ph type="ctrTitle" idx="3"/>
          </p:nvPr>
        </p:nvSpPr>
        <p:spPr>
          <a:xfrm>
            <a:off x="3262350" y="29734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23" name="Google Shape;223;p18"/>
          <p:cNvSpPr txBox="1">
            <a:spLocks noGrp="1"/>
          </p:cNvSpPr>
          <p:nvPr>
            <p:ph type="subTitle" idx="4"/>
          </p:nvPr>
        </p:nvSpPr>
        <p:spPr>
          <a:xfrm>
            <a:off x="6134125" y="3282050"/>
            <a:ext cx="2299800" cy="14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4" name="Google Shape;224;p18"/>
          <p:cNvSpPr txBox="1">
            <a:spLocks noGrp="1"/>
          </p:cNvSpPr>
          <p:nvPr>
            <p:ph type="ctrTitle" idx="5"/>
          </p:nvPr>
        </p:nvSpPr>
        <p:spPr>
          <a:xfrm>
            <a:off x="5974375" y="29734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25" name="Google Shape;225;p18"/>
          <p:cNvSpPr txBox="1">
            <a:spLocks noGrp="1"/>
          </p:cNvSpPr>
          <p:nvPr>
            <p:ph type="title" idx="6"/>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26" name="Google Shape;226;p18"/>
          <p:cNvSpPr/>
          <p:nvPr/>
        </p:nvSpPr>
        <p:spPr>
          <a:xfrm>
            <a:off x="8433925" y="442353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8846151" y="443175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799913" y="10627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799932" y="459206"/>
            <a:ext cx="90795" cy="77170"/>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8593673" y="4129489"/>
            <a:ext cx="235676" cy="200309"/>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240"/>
        <p:cNvGrpSpPr/>
        <p:nvPr/>
      </p:nvGrpSpPr>
      <p:grpSpPr>
        <a:xfrm>
          <a:off x="0" y="0"/>
          <a:ext cx="0" cy="0"/>
          <a:chOff x="0" y="0"/>
          <a:chExt cx="0" cy="0"/>
        </a:xfrm>
      </p:grpSpPr>
      <p:sp>
        <p:nvSpPr>
          <p:cNvPr id="241" name="Google Shape;241;p20"/>
          <p:cNvSpPr/>
          <p:nvPr/>
        </p:nvSpPr>
        <p:spPr>
          <a:xfrm rot="781549">
            <a:off x="-4184293" y="638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txBox="1">
            <a:spLocks noGrp="1"/>
          </p:cNvSpPr>
          <p:nvPr>
            <p:ph type="ctrTitle"/>
          </p:nvPr>
        </p:nvSpPr>
        <p:spPr>
          <a:xfrm>
            <a:off x="2272350" y="917050"/>
            <a:ext cx="4599300" cy="1442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Karla"/>
              <a:buNone/>
              <a:defRPr sz="2000">
                <a:latin typeface="Karla"/>
                <a:ea typeface="Karla"/>
                <a:cs typeface="Karla"/>
                <a:sym typeface="Karla"/>
              </a:defRPr>
            </a:lvl1pPr>
            <a:lvl2pPr lvl="1"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a:endParaRPr/>
          </a:p>
        </p:txBody>
      </p:sp>
      <p:sp>
        <p:nvSpPr>
          <p:cNvPr id="243" name="Google Shape;243;p20"/>
          <p:cNvSpPr txBox="1">
            <a:spLocks noGrp="1"/>
          </p:cNvSpPr>
          <p:nvPr>
            <p:ph type="title" idx="2"/>
          </p:nvPr>
        </p:nvSpPr>
        <p:spPr>
          <a:xfrm>
            <a:off x="4138475" y="2876550"/>
            <a:ext cx="2884200" cy="65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244" name="Google Shape;244;p20"/>
          <p:cNvSpPr/>
          <p:nvPr/>
        </p:nvSpPr>
        <p:spPr>
          <a:xfrm>
            <a:off x="8098425" y="420787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8226875" y="3892838"/>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7847825" y="5788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7715425" y="42748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1041150" y="402250"/>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396138" y="1185875"/>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904625" y="91705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20"/>
          <p:cNvGrpSpPr/>
          <p:nvPr/>
        </p:nvGrpSpPr>
        <p:grpSpPr>
          <a:xfrm>
            <a:off x="8013450" y="673525"/>
            <a:ext cx="696829" cy="650104"/>
            <a:chOff x="7599075" y="1453950"/>
            <a:chExt cx="696829" cy="650104"/>
          </a:xfrm>
        </p:grpSpPr>
        <p:sp>
          <p:nvSpPr>
            <p:cNvPr id="252" name="Google Shape;252;p20"/>
            <p:cNvSpPr/>
            <p:nvPr/>
          </p:nvSpPr>
          <p:spPr>
            <a:xfrm>
              <a:off x="7599075" y="1453950"/>
              <a:ext cx="696829" cy="650104"/>
            </a:xfrm>
            <a:custGeom>
              <a:avLst/>
              <a:gdLst/>
              <a:ahLst/>
              <a:cxnLst/>
              <a:rect l="l" t="t" r="r" b="b"/>
              <a:pathLst>
                <a:path w="10991" h="10254" extrusionOk="0">
                  <a:moveTo>
                    <a:pt x="5502" y="1"/>
                  </a:moveTo>
                  <a:cubicBezTo>
                    <a:pt x="3015" y="1"/>
                    <a:pt x="844" y="1789"/>
                    <a:pt x="430" y="4326"/>
                  </a:cubicBezTo>
                  <a:cubicBezTo>
                    <a:pt x="0" y="7102"/>
                    <a:pt x="1889" y="9735"/>
                    <a:pt x="4694" y="10193"/>
                  </a:cubicBezTo>
                  <a:cubicBezTo>
                    <a:pt x="4959" y="10234"/>
                    <a:pt x="5222" y="10254"/>
                    <a:pt x="5482" y="10254"/>
                  </a:cubicBezTo>
                  <a:cubicBezTo>
                    <a:pt x="7952" y="10254"/>
                    <a:pt x="10144" y="8466"/>
                    <a:pt x="10532" y="5929"/>
                  </a:cubicBezTo>
                  <a:cubicBezTo>
                    <a:pt x="10990" y="3153"/>
                    <a:pt x="9073" y="520"/>
                    <a:pt x="6297" y="62"/>
                  </a:cubicBezTo>
                  <a:cubicBezTo>
                    <a:pt x="6029" y="21"/>
                    <a:pt x="5764" y="1"/>
                    <a:pt x="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7872644" y="1908969"/>
              <a:ext cx="167376" cy="141128"/>
            </a:xfrm>
            <a:custGeom>
              <a:avLst/>
              <a:gdLst/>
              <a:ahLst/>
              <a:cxnLst/>
              <a:rect l="l" t="t" r="r" b="b"/>
              <a:pathLst>
                <a:path w="2640" h="2226" extrusionOk="0">
                  <a:moveTo>
                    <a:pt x="1406" y="0"/>
                  </a:moveTo>
                  <a:cubicBezTo>
                    <a:pt x="1036" y="0"/>
                    <a:pt x="662" y="179"/>
                    <a:pt x="436" y="555"/>
                  </a:cubicBezTo>
                  <a:cubicBezTo>
                    <a:pt x="0" y="1298"/>
                    <a:pt x="575" y="2225"/>
                    <a:pt x="1399" y="2225"/>
                  </a:cubicBezTo>
                  <a:cubicBezTo>
                    <a:pt x="1495" y="2225"/>
                    <a:pt x="1594" y="2213"/>
                    <a:pt x="1695" y="2186"/>
                  </a:cubicBezTo>
                  <a:cubicBezTo>
                    <a:pt x="2268" y="2043"/>
                    <a:pt x="2640" y="1442"/>
                    <a:pt x="2497" y="841"/>
                  </a:cubicBezTo>
                  <a:cubicBezTo>
                    <a:pt x="2352" y="294"/>
                    <a:pt x="1882" y="0"/>
                    <a:pt x="1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7899906" y="1728978"/>
              <a:ext cx="67584" cy="56743"/>
            </a:xfrm>
            <a:custGeom>
              <a:avLst/>
              <a:gdLst/>
              <a:ahLst/>
              <a:cxnLst/>
              <a:rect l="l" t="t" r="r" b="b"/>
              <a:pathLst>
                <a:path w="1066" h="895" extrusionOk="0">
                  <a:moveTo>
                    <a:pt x="555" y="1"/>
                  </a:moveTo>
                  <a:cubicBezTo>
                    <a:pt x="409" y="1"/>
                    <a:pt x="264" y="69"/>
                    <a:pt x="178" y="217"/>
                  </a:cubicBezTo>
                  <a:cubicBezTo>
                    <a:pt x="0" y="522"/>
                    <a:pt x="228" y="894"/>
                    <a:pt x="542" y="894"/>
                  </a:cubicBezTo>
                  <a:cubicBezTo>
                    <a:pt x="581" y="894"/>
                    <a:pt x="623" y="888"/>
                    <a:pt x="664" y="875"/>
                  </a:cubicBezTo>
                  <a:cubicBezTo>
                    <a:pt x="922" y="818"/>
                    <a:pt x="1065" y="589"/>
                    <a:pt x="1008" y="331"/>
                  </a:cubicBezTo>
                  <a:cubicBezTo>
                    <a:pt x="943" y="120"/>
                    <a:pt x="748"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7738174" y="1926151"/>
              <a:ext cx="67838" cy="56870"/>
            </a:xfrm>
            <a:custGeom>
              <a:avLst/>
              <a:gdLst/>
              <a:ahLst/>
              <a:cxnLst/>
              <a:rect l="l" t="t" r="r" b="b"/>
              <a:pathLst>
                <a:path w="1070" h="897" extrusionOk="0">
                  <a:moveTo>
                    <a:pt x="592" y="1"/>
                  </a:moveTo>
                  <a:cubicBezTo>
                    <a:pt x="441" y="1"/>
                    <a:pt x="283" y="75"/>
                    <a:pt x="182" y="226"/>
                  </a:cubicBezTo>
                  <a:cubicBezTo>
                    <a:pt x="0" y="538"/>
                    <a:pt x="242" y="897"/>
                    <a:pt x="588" y="897"/>
                  </a:cubicBezTo>
                  <a:cubicBezTo>
                    <a:pt x="623" y="897"/>
                    <a:pt x="660" y="893"/>
                    <a:pt x="697" y="885"/>
                  </a:cubicBezTo>
                  <a:cubicBezTo>
                    <a:pt x="926" y="799"/>
                    <a:pt x="1069" y="570"/>
                    <a:pt x="1012" y="341"/>
                  </a:cubicBezTo>
                  <a:cubicBezTo>
                    <a:pt x="964" y="118"/>
                    <a:pt x="783" y="1"/>
                    <a:pt x="5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1">
  <p:cSld name="CUSTOM_14_1_1_2">
    <p:spTree>
      <p:nvGrpSpPr>
        <p:cNvPr id="1" name="Shape 256"/>
        <p:cNvGrpSpPr/>
        <p:nvPr/>
      </p:nvGrpSpPr>
      <p:grpSpPr>
        <a:xfrm>
          <a:off x="0" y="0"/>
          <a:ext cx="0" cy="0"/>
          <a:chOff x="0" y="0"/>
          <a:chExt cx="0" cy="0"/>
        </a:xfrm>
      </p:grpSpPr>
      <p:sp>
        <p:nvSpPr>
          <p:cNvPr id="257" name="Google Shape;257;p21"/>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txBox="1">
            <a:spLocks noGrp="1"/>
          </p:cNvSpPr>
          <p:nvPr>
            <p:ph type="ctrTitle"/>
          </p:nvPr>
        </p:nvSpPr>
        <p:spPr>
          <a:xfrm>
            <a:off x="3062248" y="3032775"/>
            <a:ext cx="3019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260" name="Google Shape;260;p21"/>
          <p:cNvSpPr txBox="1">
            <a:spLocks noGrp="1"/>
          </p:cNvSpPr>
          <p:nvPr>
            <p:ph type="subTitle" idx="1"/>
          </p:nvPr>
        </p:nvSpPr>
        <p:spPr>
          <a:xfrm>
            <a:off x="2438400" y="1267700"/>
            <a:ext cx="4267200" cy="12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23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61" name="Google Shape;261;p21"/>
          <p:cNvSpPr/>
          <p:nvPr/>
        </p:nvSpPr>
        <p:spPr>
          <a:xfrm>
            <a:off x="7936950" y="4516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21"/>
          <p:cNvGrpSpPr/>
          <p:nvPr/>
        </p:nvGrpSpPr>
        <p:grpSpPr>
          <a:xfrm>
            <a:off x="8279675" y="133463"/>
            <a:ext cx="306250" cy="304225"/>
            <a:chOff x="3437575" y="2857925"/>
            <a:chExt cx="306250" cy="304225"/>
          </a:xfrm>
        </p:grpSpPr>
        <p:sp>
          <p:nvSpPr>
            <p:cNvPr id="263" name="Google Shape;263;p21"/>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1"/>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2">
  <p:cSld name="CUSTOM_14_1_1_2_1">
    <p:spTree>
      <p:nvGrpSpPr>
        <p:cNvPr id="1" name="Shape 266"/>
        <p:cNvGrpSpPr/>
        <p:nvPr/>
      </p:nvGrpSpPr>
      <p:grpSpPr>
        <a:xfrm>
          <a:off x="0" y="0"/>
          <a:ext cx="0" cy="0"/>
          <a:chOff x="0" y="0"/>
          <a:chExt cx="0" cy="0"/>
        </a:xfrm>
      </p:grpSpPr>
      <p:sp>
        <p:nvSpPr>
          <p:cNvPr id="267" name="Google Shape;267;p22"/>
          <p:cNvSpPr/>
          <p:nvPr/>
        </p:nvSpPr>
        <p:spPr>
          <a:xfrm rot="10018376" flipH="1">
            <a:off x="1426271" y="-1403148"/>
            <a:ext cx="8749080" cy="726548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txBox="1">
            <a:spLocks noGrp="1"/>
          </p:cNvSpPr>
          <p:nvPr>
            <p:ph type="ctrTitle"/>
          </p:nvPr>
        </p:nvSpPr>
        <p:spPr>
          <a:xfrm>
            <a:off x="5457898" y="2670825"/>
            <a:ext cx="30195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269" name="Google Shape;269;p22"/>
          <p:cNvSpPr txBox="1">
            <a:spLocks noGrp="1"/>
          </p:cNvSpPr>
          <p:nvPr>
            <p:ph type="subTitle" idx="1"/>
          </p:nvPr>
        </p:nvSpPr>
        <p:spPr>
          <a:xfrm>
            <a:off x="4572000" y="1086725"/>
            <a:ext cx="3905400" cy="12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20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70" name="Google Shape;270;p22"/>
          <p:cNvSpPr/>
          <p:nvPr/>
        </p:nvSpPr>
        <p:spPr>
          <a:xfrm>
            <a:off x="7936950" y="4516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22"/>
          <p:cNvGrpSpPr/>
          <p:nvPr/>
        </p:nvGrpSpPr>
        <p:grpSpPr>
          <a:xfrm>
            <a:off x="8279675" y="4212013"/>
            <a:ext cx="306250" cy="304225"/>
            <a:chOff x="3437575" y="2857925"/>
            <a:chExt cx="306250" cy="304225"/>
          </a:xfrm>
        </p:grpSpPr>
        <p:sp>
          <p:nvSpPr>
            <p:cNvPr id="272" name="Google Shape;272;p22"/>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2"/>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714300" y="549588"/>
            <a:ext cx="151120" cy="137952"/>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142140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394413" y="1239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8322000" y="4724400"/>
            <a:ext cx="110797" cy="82798"/>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TITLE_ONLY_2_1_2_2">
    <p:spTree>
      <p:nvGrpSpPr>
        <p:cNvPr id="1" name="Shape 279"/>
        <p:cNvGrpSpPr/>
        <p:nvPr/>
      </p:nvGrpSpPr>
      <p:grpSpPr>
        <a:xfrm>
          <a:off x="0" y="0"/>
          <a:ext cx="0" cy="0"/>
          <a:chOff x="0" y="0"/>
          <a:chExt cx="0" cy="0"/>
        </a:xfrm>
      </p:grpSpPr>
      <p:sp>
        <p:nvSpPr>
          <p:cNvPr id="280" name="Google Shape;280;p23"/>
          <p:cNvSpPr/>
          <p:nvPr/>
        </p:nvSpPr>
        <p:spPr>
          <a:xfrm rot="-10567539">
            <a:off x="1486508" y="-502588"/>
            <a:ext cx="8321913" cy="691075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rot="10800000">
            <a:off x="-85922" y="3018145"/>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txBox="1">
            <a:spLocks noGrp="1"/>
          </p:cNvSpPr>
          <p:nvPr>
            <p:ph type="subTitle" idx="1"/>
          </p:nvPr>
        </p:nvSpPr>
        <p:spPr>
          <a:xfrm>
            <a:off x="710100" y="3805925"/>
            <a:ext cx="22998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83" name="Google Shape;283;p23"/>
          <p:cNvSpPr txBox="1">
            <a:spLocks noGrp="1"/>
          </p:cNvSpPr>
          <p:nvPr>
            <p:ph type="ctrTitle"/>
          </p:nvPr>
        </p:nvSpPr>
        <p:spPr>
          <a:xfrm>
            <a:off x="710350" y="3497325"/>
            <a:ext cx="2299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84" name="Google Shape;284;p23"/>
          <p:cNvSpPr txBox="1">
            <a:spLocks noGrp="1"/>
          </p:cNvSpPr>
          <p:nvPr>
            <p:ph type="title" idx="2"/>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85" name="Google Shape;285;p23"/>
          <p:cNvSpPr/>
          <p:nvPr/>
        </p:nvSpPr>
        <p:spPr>
          <a:xfrm>
            <a:off x="8433925" y="442353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8846151" y="443175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799913" y="10627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799932" y="459206"/>
            <a:ext cx="90795" cy="77170"/>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8593673" y="4129489"/>
            <a:ext cx="235676" cy="200309"/>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txBox="1">
            <a:spLocks noGrp="1"/>
          </p:cNvSpPr>
          <p:nvPr>
            <p:ph type="title" idx="3" hasCustomPrompt="1"/>
          </p:nvPr>
        </p:nvSpPr>
        <p:spPr>
          <a:xfrm>
            <a:off x="710100" y="1357725"/>
            <a:ext cx="2299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solidFill>
                  <a:schemeClr val="accent2"/>
                </a:solidFill>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r>
              <a:t>xx%</a:t>
            </a:r>
          </a:p>
        </p:txBody>
      </p:sp>
      <p:sp>
        <p:nvSpPr>
          <p:cNvPr id="293" name="Google Shape;293;p23"/>
          <p:cNvSpPr txBox="1">
            <a:spLocks noGrp="1"/>
          </p:cNvSpPr>
          <p:nvPr>
            <p:ph type="subTitle" idx="4"/>
          </p:nvPr>
        </p:nvSpPr>
        <p:spPr>
          <a:xfrm>
            <a:off x="3421975" y="3805925"/>
            <a:ext cx="22998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94" name="Google Shape;294;p23"/>
          <p:cNvSpPr txBox="1">
            <a:spLocks noGrp="1"/>
          </p:cNvSpPr>
          <p:nvPr>
            <p:ph type="ctrTitle" idx="5"/>
          </p:nvPr>
        </p:nvSpPr>
        <p:spPr>
          <a:xfrm>
            <a:off x="3422225" y="3497325"/>
            <a:ext cx="2299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95" name="Google Shape;295;p23"/>
          <p:cNvSpPr txBox="1">
            <a:spLocks noGrp="1"/>
          </p:cNvSpPr>
          <p:nvPr>
            <p:ph type="title" idx="6" hasCustomPrompt="1"/>
          </p:nvPr>
        </p:nvSpPr>
        <p:spPr>
          <a:xfrm>
            <a:off x="3421975" y="1357725"/>
            <a:ext cx="2299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solidFill>
                  <a:schemeClr val="accent2"/>
                </a:solidFill>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r>
              <a:t>xx%</a:t>
            </a:r>
          </a:p>
        </p:txBody>
      </p:sp>
      <p:sp>
        <p:nvSpPr>
          <p:cNvPr id="296" name="Google Shape;296;p23"/>
          <p:cNvSpPr txBox="1">
            <a:spLocks noGrp="1"/>
          </p:cNvSpPr>
          <p:nvPr>
            <p:ph type="subTitle" idx="7"/>
          </p:nvPr>
        </p:nvSpPr>
        <p:spPr>
          <a:xfrm>
            <a:off x="6134063" y="3805925"/>
            <a:ext cx="22998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97" name="Google Shape;297;p23"/>
          <p:cNvSpPr txBox="1">
            <a:spLocks noGrp="1"/>
          </p:cNvSpPr>
          <p:nvPr>
            <p:ph type="ctrTitle" idx="8"/>
          </p:nvPr>
        </p:nvSpPr>
        <p:spPr>
          <a:xfrm>
            <a:off x="6134313" y="3497325"/>
            <a:ext cx="2299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98" name="Google Shape;298;p23"/>
          <p:cNvSpPr txBox="1">
            <a:spLocks noGrp="1"/>
          </p:cNvSpPr>
          <p:nvPr>
            <p:ph type="title" idx="9" hasCustomPrompt="1"/>
          </p:nvPr>
        </p:nvSpPr>
        <p:spPr>
          <a:xfrm>
            <a:off x="6134063" y="1357725"/>
            <a:ext cx="2299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solidFill>
                  <a:schemeClr val="accent2"/>
                </a:solidFill>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ive columns">
  <p:cSld name="CUSTOM_14_1_1_1">
    <p:spTree>
      <p:nvGrpSpPr>
        <p:cNvPr id="1" name="Shape 299"/>
        <p:cNvGrpSpPr/>
        <p:nvPr/>
      </p:nvGrpSpPr>
      <p:grpSpPr>
        <a:xfrm>
          <a:off x="0" y="0"/>
          <a:ext cx="0" cy="0"/>
          <a:chOff x="0" y="0"/>
          <a:chExt cx="0" cy="0"/>
        </a:xfrm>
      </p:grpSpPr>
      <p:sp>
        <p:nvSpPr>
          <p:cNvPr id="300" name="Google Shape;300;p24"/>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02" name="Google Shape;302;p24"/>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txBox="1">
            <a:spLocks noGrp="1"/>
          </p:cNvSpPr>
          <p:nvPr>
            <p:ph type="ctrTitle" idx="2"/>
          </p:nvPr>
        </p:nvSpPr>
        <p:spPr>
          <a:xfrm>
            <a:off x="714307" y="1432575"/>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04" name="Google Shape;304;p24"/>
          <p:cNvSpPr txBox="1">
            <a:spLocks noGrp="1"/>
          </p:cNvSpPr>
          <p:nvPr>
            <p:ph type="subTitle" idx="1"/>
          </p:nvPr>
        </p:nvSpPr>
        <p:spPr>
          <a:xfrm>
            <a:off x="714300" y="1858248"/>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05" name="Google Shape;305;p24"/>
          <p:cNvSpPr/>
          <p:nvPr/>
        </p:nvSpPr>
        <p:spPr>
          <a:xfrm>
            <a:off x="8429700" y="37637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24"/>
          <p:cNvGrpSpPr/>
          <p:nvPr/>
        </p:nvGrpSpPr>
        <p:grpSpPr>
          <a:xfrm>
            <a:off x="8279675" y="133463"/>
            <a:ext cx="306250" cy="304225"/>
            <a:chOff x="3437575" y="2857925"/>
            <a:chExt cx="306250" cy="304225"/>
          </a:xfrm>
        </p:grpSpPr>
        <p:sp>
          <p:nvSpPr>
            <p:cNvPr id="307" name="Google Shape;307;p2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24"/>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txBox="1">
            <a:spLocks noGrp="1"/>
          </p:cNvSpPr>
          <p:nvPr>
            <p:ph type="ctrTitle" idx="3"/>
          </p:nvPr>
        </p:nvSpPr>
        <p:spPr>
          <a:xfrm>
            <a:off x="3424057" y="1432575"/>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1" name="Google Shape;311;p24"/>
          <p:cNvSpPr txBox="1">
            <a:spLocks noGrp="1"/>
          </p:cNvSpPr>
          <p:nvPr>
            <p:ph type="subTitle" idx="4"/>
          </p:nvPr>
        </p:nvSpPr>
        <p:spPr>
          <a:xfrm>
            <a:off x="3424050" y="1858248"/>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12" name="Google Shape;312;p24"/>
          <p:cNvSpPr txBox="1">
            <a:spLocks noGrp="1"/>
          </p:cNvSpPr>
          <p:nvPr>
            <p:ph type="ctrTitle" idx="5"/>
          </p:nvPr>
        </p:nvSpPr>
        <p:spPr>
          <a:xfrm>
            <a:off x="6133807" y="1432575"/>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3" name="Google Shape;313;p24"/>
          <p:cNvSpPr txBox="1">
            <a:spLocks noGrp="1"/>
          </p:cNvSpPr>
          <p:nvPr>
            <p:ph type="subTitle" idx="6"/>
          </p:nvPr>
        </p:nvSpPr>
        <p:spPr>
          <a:xfrm>
            <a:off x="6133800" y="1858248"/>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14" name="Google Shape;314;p24"/>
          <p:cNvSpPr txBox="1">
            <a:spLocks noGrp="1"/>
          </p:cNvSpPr>
          <p:nvPr>
            <p:ph type="ctrTitle" idx="7"/>
          </p:nvPr>
        </p:nvSpPr>
        <p:spPr>
          <a:xfrm>
            <a:off x="3424057" y="31450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5" name="Google Shape;315;p24"/>
          <p:cNvSpPr txBox="1">
            <a:spLocks noGrp="1"/>
          </p:cNvSpPr>
          <p:nvPr>
            <p:ph type="subTitle" idx="8"/>
          </p:nvPr>
        </p:nvSpPr>
        <p:spPr>
          <a:xfrm>
            <a:off x="3424050" y="3570700"/>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16" name="Google Shape;316;p24"/>
          <p:cNvSpPr txBox="1">
            <a:spLocks noGrp="1"/>
          </p:cNvSpPr>
          <p:nvPr>
            <p:ph type="ctrTitle" idx="9"/>
          </p:nvPr>
        </p:nvSpPr>
        <p:spPr>
          <a:xfrm>
            <a:off x="714307" y="31450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7" name="Google Shape;317;p24"/>
          <p:cNvSpPr txBox="1">
            <a:spLocks noGrp="1"/>
          </p:cNvSpPr>
          <p:nvPr>
            <p:ph type="subTitle" idx="13"/>
          </p:nvPr>
        </p:nvSpPr>
        <p:spPr>
          <a:xfrm>
            <a:off x="714300" y="3570700"/>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5_1_1">
    <p:spTree>
      <p:nvGrpSpPr>
        <p:cNvPr id="1" name="Shape 338"/>
        <p:cNvGrpSpPr/>
        <p:nvPr/>
      </p:nvGrpSpPr>
      <p:grpSpPr>
        <a:xfrm>
          <a:off x="0" y="0"/>
          <a:ext cx="0" cy="0"/>
          <a:chOff x="0" y="0"/>
          <a:chExt cx="0" cy="0"/>
        </a:xfrm>
      </p:grpSpPr>
      <p:sp>
        <p:nvSpPr>
          <p:cNvPr id="339" name="Google Shape;339;p26"/>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rot="1233297">
            <a:off x="-2615309" y="-98873"/>
            <a:ext cx="11572852" cy="827857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864113" y="26142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1154900" y="40898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txBox="1">
            <a:spLocks noGrp="1"/>
          </p:cNvSpPr>
          <p:nvPr>
            <p:ph type="subTitle" idx="1"/>
          </p:nvPr>
        </p:nvSpPr>
        <p:spPr>
          <a:xfrm>
            <a:off x="714290" y="2890300"/>
            <a:ext cx="25944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44" name="Google Shape;344;p26"/>
          <p:cNvSpPr txBox="1">
            <a:spLocks noGrp="1"/>
          </p:cNvSpPr>
          <p:nvPr>
            <p:ph type="ctrTitle"/>
          </p:nvPr>
        </p:nvSpPr>
        <p:spPr>
          <a:xfrm>
            <a:off x="714300" y="1578675"/>
            <a:ext cx="3372000" cy="1311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345" name="Google Shape;345;p26"/>
          <p:cNvSpPr/>
          <p:nvPr/>
        </p:nvSpPr>
        <p:spPr>
          <a:xfrm>
            <a:off x="504613" y="43056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26"/>
          <p:cNvGrpSpPr/>
          <p:nvPr/>
        </p:nvGrpSpPr>
        <p:grpSpPr>
          <a:xfrm>
            <a:off x="842343" y="4584304"/>
            <a:ext cx="379474" cy="376965"/>
            <a:chOff x="3437575" y="2857925"/>
            <a:chExt cx="306250" cy="304225"/>
          </a:xfrm>
        </p:grpSpPr>
        <p:sp>
          <p:nvSpPr>
            <p:cNvPr id="347" name="Google Shape;347;p26"/>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26"/>
          <p:cNvSpPr/>
          <p:nvPr/>
        </p:nvSpPr>
        <p:spPr>
          <a:xfrm>
            <a:off x="939350" y="40695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15_1_1_1">
    <p:spTree>
      <p:nvGrpSpPr>
        <p:cNvPr id="1" name="Shape 350"/>
        <p:cNvGrpSpPr/>
        <p:nvPr/>
      </p:nvGrpSpPr>
      <p:grpSpPr>
        <a:xfrm>
          <a:off x="0" y="0"/>
          <a:ext cx="0" cy="0"/>
          <a:chOff x="0" y="0"/>
          <a:chExt cx="0" cy="0"/>
        </a:xfrm>
      </p:grpSpPr>
      <p:sp>
        <p:nvSpPr>
          <p:cNvPr id="351" name="Google Shape;351;p27"/>
          <p:cNvSpPr/>
          <p:nvPr/>
        </p:nvSpPr>
        <p:spPr>
          <a:xfrm rot="10800000" flipH="1">
            <a:off x="6098388"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rot="5989619">
            <a:off x="-3913912" y="-527393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txBox="1">
            <a:spLocks noGrp="1"/>
          </p:cNvSpPr>
          <p:nvPr>
            <p:ph type="ctrTitle"/>
          </p:nvPr>
        </p:nvSpPr>
        <p:spPr>
          <a:xfrm>
            <a:off x="2638350" y="1534349"/>
            <a:ext cx="3867300" cy="79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54" name="Google Shape;354;p27"/>
          <p:cNvSpPr txBox="1">
            <a:spLocks noGrp="1"/>
          </p:cNvSpPr>
          <p:nvPr>
            <p:ph type="subTitle" idx="1"/>
          </p:nvPr>
        </p:nvSpPr>
        <p:spPr>
          <a:xfrm>
            <a:off x="2682600" y="2208400"/>
            <a:ext cx="37788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TITLE_ONLY_1_1_1">
    <p:spTree>
      <p:nvGrpSpPr>
        <p:cNvPr id="1" name="Shape 355"/>
        <p:cNvGrpSpPr/>
        <p:nvPr/>
      </p:nvGrpSpPr>
      <p:grpSpPr>
        <a:xfrm>
          <a:off x="0" y="0"/>
          <a:ext cx="0" cy="0"/>
          <a:chOff x="0" y="0"/>
          <a:chExt cx="0" cy="0"/>
        </a:xfrm>
      </p:grpSpPr>
      <p:sp>
        <p:nvSpPr>
          <p:cNvPr id="356" name="Google Shape;356;p28"/>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rot="419604" flipH="1">
            <a:off x="1115306" y="-166370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28"/>
          <p:cNvGrpSpPr/>
          <p:nvPr/>
        </p:nvGrpSpPr>
        <p:grpSpPr>
          <a:xfrm>
            <a:off x="8063213" y="4136797"/>
            <a:ext cx="739162" cy="647688"/>
            <a:chOff x="3899525" y="3203450"/>
            <a:chExt cx="431300" cy="377925"/>
          </a:xfrm>
        </p:grpSpPr>
        <p:sp>
          <p:nvSpPr>
            <p:cNvPr id="359" name="Google Shape;359;p28"/>
            <p:cNvSpPr/>
            <p:nvPr/>
          </p:nvSpPr>
          <p:spPr>
            <a:xfrm>
              <a:off x="3899525" y="3203450"/>
              <a:ext cx="431300" cy="377925"/>
            </a:xfrm>
            <a:custGeom>
              <a:avLst/>
              <a:gdLst/>
              <a:ahLst/>
              <a:cxnLst/>
              <a:rect l="l" t="t" r="r" b="b"/>
              <a:pathLst>
                <a:path w="17252" h="15117" extrusionOk="0">
                  <a:moveTo>
                    <a:pt x="8640" y="1"/>
                  </a:moveTo>
                  <a:cubicBezTo>
                    <a:pt x="7308" y="1"/>
                    <a:pt x="5959" y="354"/>
                    <a:pt x="4732" y="1097"/>
                  </a:cubicBezTo>
                  <a:cubicBezTo>
                    <a:pt x="1150" y="3233"/>
                    <a:pt x="0" y="7899"/>
                    <a:pt x="2169" y="11448"/>
                  </a:cubicBezTo>
                  <a:cubicBezTo>
                    <a:pt x="3579" y="13812"/>
                    <a:pt x="6090" y="15117"/>
                    <a:pt x="8665" y="15117"/>
                  </a:cubicBezTo>
                  <a:cubicBezTo>
                    <a:pt x="9992" y="15117"/>
                    <a:pt x="11335" y="14770"/>
                    <a:pt x="12553" y="14044"/>
                  </a:cubicBezTo>
                  <a:cubicBezTo>
                    <a:pt x="16102" y="11875"/>
                    <a:pt x="17252" y="7209"/>
                    <a:pt x="15116" y="3660"/>
                  </a:cubicBezTo>
                  <a:cubicBezTo>
                    <a:pt x="13690" y="1305"/>
                    <a:pt x="11198" y="1"/>
                    <a:pt x="8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3964425" y="3437450"/>
              <a:ext cx="225425" cy="143650"/>
            </a:xfrm>
            <a:custGeom>
              <a:avLst/>
              <a:gdLst/>
              <a:ahLst/>
              <a:cxnLst/>
              <a:rect l="l" t="t" r="r" b="b"/>
              <a:pathLst>
                <a:path w="9017" h="5746" extrusionOk="0">
                  <a:moveTo>
                    <a:pt x="4358" y="0"/>
                  </a:moveTo>
                  <a:cubicBezTo>
                    <a:pt x="3649" y="0"/>
                    <a:pt x="2446" y="622"/>
                    <a:pt x="0" y="2745"/>
                  </a:cubicBezTo>
                  <a:cubicBezTo>
                    <a:pt x="1432" y="4643"/>
                    <a:pt x="3659" y="5746"/>
                    <a:pt x="5984" y="5746"/>
                  </a:cubicBezTo>
                  <a:cubicBezTo>
                    <a:pt x="6114" y="5746"/>
                    <a:pt x="6244" y="5742"/>
                    <a:pt x="6375" y="5735"/>
                  </a:cubicBezTo>
                  <a:cubicBezTo>
                    <a:pt x="7655" y="3741"/>
                    <a:pt x="9017" y="1044"/>
                    <a:pt x="7697" y="1044"/>
                  </a:cubicBezTo>
                  <a:cubicBezTo>
                    <a:pt x="7560" y="1044"/>
                    <a:pt x="7394" y="1073"/>
                    <a:pt x="7197" y="1135"/>
                  </a:cubicBezTo>
                  <a:cubicBezTo>
                    <a:pt x="6938" y="1213"/>
                    <a:pt x="6719" y="1246"/>
                    <a:pt x="6530" y="1246"/>
                  </a:cubicBezTo>
                  <a:cubicBezTo>
                    <a:pt x="5378" y="1246"/>
                    <a:pt x="5362" y="0"/>
                    <a:pt x="4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3923350" y="3306225"/>
              <a:ext cx="85300" cy="148925"/>
            </a:xfrm>
            <a:custGeom>
              <a:avLst/>
              <a:gdLst/>
              <a:ahLst/>
              <a:cxnLst/>
              <a:rect l="l" t="t" r="r" b="b"/>
              <a:pathLst>
                <a:path w="3412" h="5957" extrusionOk="0">
                  <a:moveTo>
                    <a:pt x="2973" y="0"/>
                  </a:moveTo>
                  <a:cubicBezTo>
                    <a:pt x="2488" y="0"/>
                    <a:pt x="1462" y="701"/>
                    <a:pt x="427" y="1356"/>
                  </a:cubicBezTo>
                  <a:cubicBezTo>
                    <a:pt x="329" y="1652"/>
                    <a:pt x="263" y="1915"/>
                    <a:pt x="230" y="2178"/>
                  </a:cubicBezTo>
                  <a:cubicBezTo>
                    <a:pt x="0" y="3459"/>
                    <a:pt x="132" y="4741"/>
                    <a:pt x="559" y="5957"/>
                  </a:cubicBezTo>
                  <a:cubicBezTo>
                    <a:pt x="1150" y="5004"/>
                    <a:pt x="1808" y="3821"/>
                    <a:pt x="2563" y="2277"/>
                  </a:cubicBezTo>
                  <a:cubicBezTo>
                    <a:pt x="3406" y="575"/>
                    <a:pt x="3411" y="0"/>
                    <a:pt x="2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4047050" y="3207050"/>
              <a:ext cx="249275" cy="191825"/>
            </a:xfrm>
            <a:custGeom>
              <a:avLst/>
              <a:gdLst/>
              <a:ahLst/>
              <a:cxnLst/>
              <a:rect l="l" t="t" r="r" b="b"/>
              <a:pathLst>
                <a:path w="9971" h="7673" extrusionOk="0">
                  <a:moveTo>
                    <a:pt x="4155" y="0"/>
                  </a:moveTo>
                  <a:cubicBezTo>
                    <a:pt x="2906" y="1709"/>
                    <a:pt x="1789" y="3483"/>
                    <a:pt x="868" y="5389"/>
                  </a:cubicBezTo>
                  <a:cubicBezTo>
                    <a:pt x="7" y="7095"/>
                    <a:pt x="1" y="7672"/>
                    <a:pt x="449" y="7672"/>
                  </a:cubicBezTo>
                  <a:cubicBezTo>
                    <a:pt x="1388" y="7672"/>
                    <a:pt x="4323" y="5134"/>
                    <a:pt x="5548" y="5134"/>
                  </a:cubicBezTo>
                  <a:cubicBezTo>
                    <a:pt x="5877" y="5134"/>
                    <a:pt x="6083" y="5318"/>
                    <a:pt x="6093" y="5783"/>
                  </a:cubicBezTo>
                  <a:cubicBezTo>
                    <a:pt x="6105" y="6454"/>
                    <a:pt x="6412" y="6713"/>
                    <a:pt x="6878" y="6713"/>
                  </a:cubicBezTo>
                  <a:cubicBezTo>
                    <a:pt x="7668" y="6713"/>
                    <a:pt x="8917" y="5969"/>
                    <a:pt x="9971" y="5225"/>
                  </a:cubicBezTo>
                  <a:cubicBezTo>
                    <a:pt x="9149" y="2530"/>
                    <a:pt x="6915" y="526"/>
                    <a:pt x="4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8"/>
          <p:cNvGrpSpPr/>
          <p:nvPr/>
        </p:nvGrpSpPr>
        <p:grpSpPr>
          <a:xfrm>
            <a:off x="864888" y="184150"/>
            <a:ext cx="276775" cy="287175"/>
            <a:chOff x="939975" y="2736700"/>
            <a:chExt cx="276775" cy="287175"/>
          </a:xfrm>
        </p:grpSpPr>
        <p:sp>
          <p:nvSpPr>
            <p:cNvPr id="364" name="Google Shape;364;p28"/>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8"/>
          <p:cNvSpPr/>
          <p:nvPr/>
        </p:nvSpPr>
        <p:spPr>
          <a:xfrm>
            <a:off x="522735" y="471325"/>
            <a:ext cx="276771" cy="274901"/>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txBox="1">
            <a:spLocks noGrp="1"/>
          </p:cNvSpPr>
          <p:nvPr>
            <p:ph type="ctrTitle"/>
          </p:nvPr>
        </p:nvSpPr>
        <p:spPr>
          <a:xfrm>
            <a:off x="714300" y="2359450"/>
            <a:ext cx="34920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600"/>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368" name="Google Shape;368;p28"/>
          <p:cNvSpPr txBox="1">
            <a:spLocks noGrp="1"/>
          </p:cNvSpPr>
          <p:nvPr>
            <p:ph type="subTitle" idx="1"/>
          </p:nvPr>
        </p:nvSpPr>
        <p:spPr>
          <a:xfrm>
            <a:off x="714300" y="3168950"/>
            <a:ext cx="2874900" cy="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69" name="Google Shape;369;p28"/>
          <p:cNvSpPr txBox="1">
            <a:spLocks noGrp="1"/>
          </p:cNvSpPr>
          <p:nvPr>
            <p:ph type="title" idx="2" hasCustomPrompt="1"/>
          </p:nvPr>
        </p:nvSpPr>
        <p:spPr>
          <a:xfrm>
            <a:off x="714300" y="1366325"/>
            <a:ext cx="2179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6000"/>
              <a:buNone/>
              <a:defRPr sz="9600">
                <a:solidFill>
                  <a:schemeClr val="accent1"/>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TITLE_ONLY_1_1_1_1">
    <p:spTree>
      <p:nvGrpSpPr>
        <p:cNvPr id="1" name="Shape 370"/>
        <p:cNvGrpSpPr/>
        <p:nvPr/>
      </p:nvGrpSpPr>
      <p:grpSpPr>
        <a:xfrm>
          <a:off x="0" y="0"/>
          <a:ext cx="0" cy="0"/>
          <a:chOff x="0" y="0"/>
          <a:chExt cx="0" cy="0"/>
        </a:xfrm>
      </p:grpSpPr>
      <p:sp>
        <p:nvSpPr>
          <p:cNvPr id="371" name="Google Shape;371;p29"/>
          <p:cNvSpPr/>
          <p:nvPr/>
        </p:nvSpPr>
        <p:spPr>
          <a:xfrm rot="-5989619" flipH="1">
            <a:off x="-655887" y="-328748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rot="-5400000" flipH="1">
            <a:off x="-24200" y="33298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29"/>
          <p:cNvGrpSpPr/>
          <p:nvPr/>
        </p:nvGrpSpPr>
        <p:grpSpPr>
          <a:xfrm>
            <a:off x="188613" y="4632850"/>
            <a:ext cx="276775" cy="287175"/>
            <a:chOff x="939975" y="2736700"/>
            <a:chExt cx="276775" cy="287175"/>
          </a:xfrm>
        </p:grpSpPr>
        <p:sp>
          <p:nvSpPr>
            <p:cNvPr id="374" name="Google Shape;374;p29"/>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29"/>
          <p:cNvSpPr txBox="1">
            <a:spLocks noGrp="1"/>
          </p:cNvSpPr>
          <p:nvPr>
            <p:ph type="ctrTitle"/>
          </p:nvPr>
        </p:nvSpPr>
        <p:spPr>
          <a:xfrm>
            <a:off x="1920300" y="1924600"/>
            <a:ext cx="34920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600"/>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377" name="Google Shape;377;p29"/>
          <p:cNvSpPr txBox="1">
            <a:spLocks noGrp="1"/>
          </p:cNvSpPr>
          <p:nvPr>
            <p:ph type="subTitle" idx="1"/>
          </p:nvPr>
        </p:nvSpPr>
        <p:spPr>
          <a:xfrm>
            <a:off x="1920300" y="2734100"/>
            <a:ext cx="2874900" cy="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78" name="Google Shape;378;p29"/>
          <p:cNvSpPr txBox="1">
            <a:spLocks noGrp="1"/>
          </p:cNvSpPr>
          <p:nvPr>
            <p:ph type="title" idx="2" hasCustomPrompt="1"/>
          </p:nvPr>
        </p:nvSpPr>
        <p:spPr>
          <a:xfrm>
            <a:off x="5044500" y="2333925"/>
            <a:ext cx="2179200" cy="87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6000"/>
              <a:buNone/>
              <a:defRPr sz="11700">
                <a:solidFill>
                  <a:schemeClr val="accent2"/>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79" name="Google Shape;379;p29"/>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a:off x="312900" y="41986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621975" y="46328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29"/>
          <p:cNvGrpSpPr/>
          <p:nvPr/>
        </p:nvGrpSpPr>
        <p:grpSpPr>
          <a:xfrm>
            <a:off x="7999100" y="611138"/>
            <a:ext cx="306250" cy="304225"/>
            <a:chOff x="3437575" y="2857925"/>
            <a:chExt cx="306250" cy="304225"/>
          </a:xfrm>
        </p:grpSpPr>
        <p:sp>
          <p:nvSpPr>
            <p:cNvPr id="383" name="Google Shape;383;p29"/>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9"/>
          <p:cNvSpPr/>
          <p:nvPr/>
        </p:nvSpPr>
        <p:spPr>
          <a:xfrm>
            <a:off x="7999100" y="264500"/>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p:nvPr/>
        </p:nvSpPr>
        <p:spPr>
          <a:xfrm rot="10018376" flipH="1">
            <a:off x="1426271" y="-1403148"/>
            <a:ext cx="8749080" cy="726548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1504962"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txBox="1">
            <a:spLocks noGrp="1"/>
          </p:cNvSpPr>
          <p:nvPr>
            <p:ph type="ctrTitle"/>
          </p:nvPr>
        </p:nvSpPr>
        <p:spPr>
          <a:xfrm>
            <a:off x="2826000" y="2359450"/>
            <a:ext cx="34920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36" name="Google Shape;36;p3"/>
          <p:cNvSpPr txBox="1">
            <a:spLocks noGrp="1"/>
          </p:cNvSpPr>
          <p:nvPr>
            <p:ph type="subTitle" idx="1"/>
          </p:nvPr>
        </p:nvSpPr>
        <p:spPr>
          <a:xfrm>
            <a:off x="3134625" y="3168950"/>
            <a:ext cx="28749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7" name="Google Shape;37;p3"/>
          <p:cNvSpPr txBox="1">
            <a:spLocks noGrp="1"/>
          </p:cNvSpPr>
          <p:nvPr>
            <p:ph type="title" idx="2" hasCustomPrompt="1"/>
          </p:nvPr>
        </p:nvSpPr>
        <p:spPr>
          <a:xfrm>
            <a:off x="3482450" y="1366325"/>
            <a:ext cx="21792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9600">
                <a:solidFill>
                  <a:schemeClr val="accent1"/>
                </a:solidFill>
              </a:defRPr>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8" name="Google Shape;38;p3"/>
          <p:cNvSpPr/>
          <p:nvPr/>
        </p:nvSpPr>
        <p:spPr>
          <a:xfrm>
            <a:off x="1578325" y="23594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930425" y="471038"/>
            <a:ext cx="151120" cy="137952"/>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42140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41488" y="8827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727550" y="43272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356163" y="8827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
  <p:cSld name="TITLE_ONLY_2_1_2_1">
    <p:spTree>
      <p:nvGrpSpPr>
        <p:cNvPr id="1" name="Shape 386"/>
        <p:cNvGrpSpPr/>
        <p:nvPr/>
      </p:nvGrpSpPr>
      <p:grpSpPr>
        <a:xfrm>
          <a:off x="0" y="0"/>
          <a:ext cx="0" cy="0"/>
          <a:chOff x="0" y="0"/>
          <a:chExt cx="0" cy="0"/>
        </a:xfrm>
      </p:grpSpPr>
      <p:sp>
        <p:nvSpPr>
          <p:cNvPr id="387" name="Google Shape;387;p30"/>
          <p:cNvSpPr/>
          <p:nvPr/>
        </p:nvSpPr>
        <p:spPr>
          <a:xfrm rot="-977017">
            <a:off x="-1389751" y="348558"/>
            <a:ext cx="8322541" cy="691127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txBox="1">
            <a:spLocks noGrp="1"/>
          </p:cNvSpPr>
          <p:nvPr>
            <p:ph type="subTitle" idx="1"/>
          </p:nvPr>
        </p:nvSpPr>
        <p:spPr>
          <a:xfrm>
            <a:off x="1742225" y="3874825"/>
            <a:ext cx="2299800" cy="10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89" name="Google Shape;389;p30"/>
          <p:cNvSpPr txBox="1">
            <a:spLocks noGrp="1"/>
          </p:cNvSpPr>
          <p:nvPr>
            <p:ph type="subTitle" idx="2"/>
          </p:nvPr>
        </p:nvSpPr>
        <p:spPr>
          <a:xfrm>
            <a:off x="5121015" y="3874825"/>
            <a:ext cx="2299800" cy="10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90" name="Google Shape;390;p30"/>
          <p:cNvSpPr txBox="1">
            <a:spLocks noGrp="1"/>
          </p:cNvSpPr>
          <p:nvPr>
            <p:ph type="ctrTitle"/>
          </p:nvPr>
        </p:nvSpPr>
        <p:spPr>
          <a:xfrm>
            <a:off x="1582487" y="3604213"/>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391" name="Google Shape;391;p30"/>
          <p:cNvSpPr txBox="1">
            <a:spLocks noGrp="1"/>
          </p:cNvSpPr>
          <p:nvPr>
            <p:ph type="ctrTitle" idx="3"/>
          </p:nvPr>
        </p:nvSpPr>
        <p:spPr>
          <a:xfrm>
            <a:off x="4961263" y="3604213"/>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392" name="Google Shape;392;p30"/>
          <p:cNvSpPr txBox="1">
            <a:spLocks noGrp="1"/>
          </p:cNvSpPr>
          <p:nvPr>
            <p:ph type="title" idx="4"/>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93" name="Google Shape;393;p30"/>
          <p:cNvSpPr/>
          <p:nvPr/>
        </p:nvSpPr>
        <p:spPr>
          <a:xfrm>
            <a:off x="359376" y="426030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550313" y="4473363"/>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8550425" y="40898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0"/>
          <p:cNvGrpSpPr/>
          <p:nvPr/>
        </p:nvGrpSpPr>
        <p:grpSpPr>
          <a:xfrm rot="3079198">
            <a:off x="8501923" y="930951"/>
            <a:ext cx="379474" cy="376965"/>
            <a:chOff x="3437575" y="2857925"/>
            <a:chExt cx="306250" cy="304225"/>
          </a:xfrm>
        </p:grpSpPr>
        <p:sp>
          <p:nvSpPr>
            <p:cNvPr id="397" name="Google Shape;397;p30"/>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0"/>
          <p:cNvSpPr/>
          <p:nvPr/>
        </p:nvSpPr>
        <p:spPr>
          <a:xfrm>
            <a:off x="8040213" y="6902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txBox="1">
            <a:spLocks noGrp="1"/>
          </p:cNvSpPr>
          <p:nvPr>
            <p:ph type="title" idx="5" hasCustomPrompt="1"/>
          </p:nvPr>
        </p:nvSpPr>
        <p:spPr>
          <a:xfrm>
            <a:off x="2311325" y="1206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4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01" name="Google Shape;401;p30"/>
          <p:cNvSpPr txBox="1">
            <a:spLocks noGrp="1"/>
          </p:cNvSpPr>
          <p:nvPr>
            <p:ph type="title" idx="6" hasCustomPrompt="1"/>
          </p:nvPr>
        </p:nvSpPr>
        <p:spPr>
          <a:xfrm>
            <a:off x="5690125" y="1206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4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3">
  <p:cSld name="TITLE_ONLY_2_1_1_1_1_1_2">
    <p:spTree>
      <p:nvGrpSpPr>
        <p:cNvPr id="1" name="Shape 402"/>
        <p:cNvGrpSpPr/>
        <p:nvPr/>
      </p:nvGrpSpPr>
      <p:grpSpPr>
        <a:xfrm>
          <a:off x="0" y="0"/>
          <a:ext cx="0" cy="0"/>
          <a:chOff x="0" y="0"/>
          <a:chExt cx="0" cy="0"/>
        </a:xfrm>
      </p:grpSpPr>
      <p:sp>
        <p:nvSpPr>
          <p:cNvPr id="403" name="Google Shape;403;p31"/>
          <p:cNvSpPr/>
          <p:nvPr/>
        </p:nvSpPr>
        <p:spPr>
          <a:xfrm rot="-5400000">
            <a:off x="-22346" y="22433"/>
            <a:ext cx="1714410" cy="1669720"/>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rot="-4323925">
            <a:off x="1804920" y="942230"/>
            <a:ext cx="8322568" cy="69112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txBox="1">
            <a:spLocks noGrp="1"/>
          </p:cNvSpPr>
          <p:nvPr>
            <p:ph type="subTitle" idx="1"/>
          </p:nvPr>
        </p:nvSpPr>
        <p:spPr>
          <a:xfrm>
            <a:off x="1532650" y="2214200"/>
            <a:ext cx="21258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06" name="Google Shape;406;p31"/>
          <p:cNvSpPr txBox="1">
            <a:spLocks noGrp="1"/>
          </p:cNvSpPr>
          <p:nvPr>
            <p:ph type="subTitle" idx="2"/>
          </p:nvPr>
        </p:nvSpPr>
        <p:spPr>
          <a:xfrm>
            <a:off x="5388654" y="2214200"/>
            <a:ext cx="22227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07" name="Google Shape;407;p31"/>
          <p:cNvSpPr txBox="1">
            <a:spLocks noGrp="1"/>
          </p:cNvSpPr>
          <p:nvPr>
            <p:ph type="ctrTitle"/>
          </p:nvPr>
        </p:nvSpPr>
        <p:spPr>
          <a:xfrm>
            <a:off x="1532638" y="1905600"/>
            <a:ext cx="2125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08" name="Google Shape;408;p31"/>
          <p:cNvSpPr txBox="1">
            <a:spLocks noGrp="1"/>
          </p:cNvSpPr>
          <p:nvPr>
            <p:ph type="ctrTitle" idx="3"/>
          </p:nvPr>
        </p:nvSpPr>
        <p:spPr>
          <a:xfrm>
            <a:off x="5388656" y="1905600"/>
            <a:ext cx="22227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09" name="Google Shape;409;p31"/>
          <p:cNvSpPr txBox="1">
            <a:spLocks noGrp="1"/>
          </p:cNvSpPr>
          <p:nvPr>
            <p:ph type="subTitle" idx="4"/>
          </p:nvPr>
        </p:nvSpPr>
        <p:spPr>
          <a:xfrm>
            <a:off x="1532650" y="4049425"/>
            <a:ext cx="21258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10" name="Google Shape;410;p31"/>
          <p:cNvSpPr txBox="1">
            <a:spLocks noGrp="1"/>
          </p:cNvSpPr>
          <p:nvPr>
            <p:ph type="subTitle" idx="5"/>
          </p:nvPr>
        </p:nvSpPr>
        <p:spPr>
          <a:xfrm>
            <a:off x="5388654" y="4049425"/>
            <a:ext cx="22227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11" name="Google Shape;411;p31"/>
          <p:cNvSpPr txBox="1">
            <a:spLocks noGrp="1"/>
          </p:cNvSpPr>
          <p:nvPr>
            <p:ph type="ctrTitle" idx="6"/>
          </p:nvPr>
        </p:nvSpPr>
        <p:spPr>
          <a:xfrm>
            <a:off x="1532638" y="3740825"/>
            <a:ext cx="2125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12" name="Google Shape;412;p31"/>
          <p:cNvSpPr txBox="1">
            <a:spLocks noGrp="1"/>
          </p:cNvSpPr>
          <p:nvPr>
            <p:ph type="ctrTitle" idx="7"/>
          </p:nvPr>
        </p:nvSpPr>
        <p:spPr>
          <a:xfrm>
            <a:off x="5388656" y="3740825"/>
            <a:ext cx="22227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13" name="Google Shape;413;p31"/>
          <p:cNvSpPr txBox="1">
            <a:spLocks noGrp="1"/>
          </p:cNvSpPr>
          <p:nvPr>
            <p:ph type="title" idx="8"/>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14" name="Google Shape;414;p31"/>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31"/>
          <p:cNvGrpSpPr/>
          <p:nvPr/>
        </p:nvGrpSpPr>
        <p:grpSpPr>
          <a:xfrm>
            <a:off x="8451950" y="4441638"/>
            <a:ext cx="276775" cy="287175"/>
            <a:chOff x="939975" y="2736700"/>
            <a:chExt cx="276775" cy="287175"/>
          </a:xfrm>
        </p:grpSpPr>
        <p:sp>
          <p:nvSpPr>
            <p:cNvPr id="417" name="Google Shape;417;p31"/>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31"/>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txBox="1">
            <a:spLocks noGrp="1"/>
          </p:cNvSpPr>
          <p:nvPr>
            <p:ph type="title" idx="9" hasCustomPrompt="1"/>
          </p:nvPr>
        </p:nvSpPr>
        <p:spPr>
          <a:xfrm>
            <a:off x="2014750" y="1216525"/>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2"/>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23" name="Google Shape;423;p31"/>
          <p:cNvSpPr txBox="1">
            <a:spLocks noGrp="1"/>
          </p:cNvSpPr>
          <p:nvPr>
            <p:ph type="title" idx="13" hasCustomPrompt="1"/>
          </p:nvPr>
        </p:nvSpPr>
        <p:spPr>
          <a:xfrm>
            <a:off x="5919200" y="1216525"/>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1"/>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24" name="Google Shape;424;p31"/>
          <p:cNvSpPr txBox="1">
            <a:spLocks noGrp="1"/>
          </p:cNvSpPr>
          <p:nvPr>
            <p:ph type="title" idx="14" hasCustomPrompt="1"/>
          </p:nvPr>
        </p:nvSpPr>
        <p:spPr>
          <a:xfrm>
            <a:off x="2014750" y="3051750"/>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1"/>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25" name="Google Shape;425;p31"/>
          <p:cNvSpPr txBox="1">
            <a:spLocks noGrp="1"/>
          </p:cNvSpPr>
          <p:nvPr>
            <p:ph type="title" idx="15" hasCustomPrompt="1"/>
          </p:nvPr>
        </p:nvSpPr>
        <p:spPr>
          <a:xfrm>
            <a:off x="5919200" y="3051750"/>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2"/>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1">
  <p:cSld name="CUSTOM_18">
    <p:spTree>
      <p:nvGrpSpPr>
        <p:cNvPr id="1" name="Shape 426"/>
        <p:cNvGrpSpPr/>
        <p:nvPr/>
      </p:nvGrpSpPr>
      <p:grpSpPr>
        <a:xfrm>
          <a:off x="0" y="0"/>
          <a:ext cx="0" cy="0"/>
          <a:chOff x="0" y="0"/>
          <a:chExt cx="0" cy="0"/>
        </a:xfrm>
      </p:grpSpPr>
      <p:sp>
        <p:nvSpPr>
          <p:cNvPr id="427" name="Google Shape;427;p32"/>
          <p:cNvSpPr/>
          <p:nvPr/>
        </p:nvSpPr>
        <p:spPr>
          <a:xfrm rot="-9535098">
            <a:off x="-1718116" y="-33127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5635772" y="-11501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a:spLocks noGrp="1"/>
          </p:cNvSpPr>
          <p:nvPr>
            <p:ph type="title"/>
          </p:nvPr>
        </p:nvSpPr>
        <p:spPr>
          <a:xfrm>
            <a:off x="584400" y="1582500"/>
            <a:ext cx="4660500" cy="2154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100"/>
            </a:lvl1pPr>
            <a:lvl2pPr lvl="1" rtl="0">
              <a:spcBef>
                <a:spcPts val="0"/>
              </a:spcBef>
              <a:spcAft>
                <a:spcPts val="0"/>
              </a:spcAft>
              <a:buNone/>
              <a:defRPr sz="6100"/>
            </a:lvl2pPr>
            <a:lvl3pPr lvl="2" rtl="0">
              <a:spcBef>
                <a:spcPts val="0"/>
              </a:spcBef>
              <a:spcAft>
                <a:spcPts val="0"/>
              </a:spcAft>
              <a:buNone/>
              <a:defRPr sz="6100"/>
            </a:lvl3pPr>
            <a:lvl4pPr lvl="3" rtl="0">
              <a:spcBef>
                <a:spcPts val="0"/>
              </a:spcBef>
              <a:spcAft>
                <a:spcPts val="0"/>
              </a:spcAft>
              <a:buNone/>
              <a:defRPr sz="6100"/>
            </a:lvl4pPr>
            <a:lvl5pPr lvl="4" rtl="0">
              <a:spcBef>
                <a:spcPts val="0"/>
              </a:spcBef>
              <a:spcAft>
                <a:spcPts val="0"/>
              </a:spcAft>
              <a:buNone/>
              <a:defRPr sz="6100"/>
            </a:lvl5pPr>
            <a:lvl6pPr lvl="5" rtl="0">
              <a:spcBef>
                <a:spcPts val="0"/>
              </a:spcBef>
              <a:spcAft>
                <a:spcPts val="0"/>
              </a:spcAft>
              <a:buNone/>
              <a:defRPr sz="6100"/>
            </a:lvl6pPr>
            <a:lvl7pPr lvl="6" rtl="0">
              <a:spcBef>
                <a:spcPts val="0"/>
              </a:spcBef>
              <a:spcAft>
                <a:spcPts val="0"/>
              </a:spcAft>
              <a:buNone/>
              <a:defRPr sz="6100"/>
            </a:lvl7pPr>
            <a:lvl8pPr lvl="7" rtl="0">
              <a:spcBef>
                <a:spcPts val="0"/>
              </a:spcBef>
              <a:spcAft>
                <a:spcPts val="0"/>
              </a:spcAft>
              <a:buNone/>
              <a:defRPr sz="6100"/>
            </a:lvl8pPr>
            <a:lvl9pPr lvl="8" rtl="0">
              <a:spcBef>
                <a:spcPts val="0"/>
              </a:spcBef>
              <a:spcAft>
                <a:spcPts val="0"/>
              </a:spcAft>
              <a:buNone/>
              <a:defRPr sz="6100"/>
            </a:lvl9pPr>
          </a:lstStyle>
          <a:p>
            <a:endParaRPr/>
          </a:p>
        </p:txBody>
      </p:sp>
      <p:sp>
        <p:nvSpPr>
          <p:cNvPr id="430" name="Google Shape;430;p32"/>
          <p:cNvSpPr/>
          <p:nvPr/>
        </p:nvSpPr>
        <p:spPr>
          <a:xfrm>
            <a:off x="1117425" y="4791675"/>
            <a:ext cx="110975" cy="95075"/>
          </a:xfrm>
          <a:custGeom>
            <a:avLst/>
            <a:gdLst/>
            <a:ahLst/>
            <a:cxnLst/>
            <a:rect l="l" t="t" r="r" b="b"/>
            <a:pathLst>
              <a:path w="4439" h="3803" extrusionOk="0">
                <a:moveTo>
                  <a:pt x="2548" y="1"/>
                </a:moveTo>
                <a:cubicBezTo>
                  <a:pt x="843" y="1"/>
                  <a:pt x="1" y="2042"/>
                  <a:pt x="1199" y="3240"/>
                </a:cubicBezTo>
                <a:cubicBezTo>
                  <a:pt x="1587" y="3628"/>
                  <a:pt x="2064" y="3803"/>
                  <a:pt x="2531" y="3803"/>
                </a:cubicBezTo>
                <a:cubicBezTo>
                  <a:pt x="3506" y="3803"/>
                  <a:pt x="4439" y="3044"/>
                  <a:pt x="4439" y="1892"/>
                </a:cubicBezTo>
                <a:cubicBezTo>
                  <a:pt x="4439" y="843"/>
                  <a:pt x="3596" y="1"/>
                  <a:pt x="2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912050" y="1115600"/>
            <a:ext cx="110975" cy="95075"/>
          </a:xfrm>
          <a:custGeom>
            <a:avLst/>
            <a:gdLst/>
            <a:ahLst/>
            <a:cxnLst/>
            <a:rect l="l" t="t" r="r" b="b"/>
            <a:pathLst>
              <a:path w="4439" h="3803" extrusionOk="0">
                <a:moveTo>
                  <a:pt x="2547" y="1"/>
                </a:moveTo>
                <a:cubicBezTo>
                  <a:pt x="843" y="1"/>
                  <a:pt x="0" y="2042"/>
                  <a:pt x="1199" y="3241"/>
                </a:cubicBezTo>
                <a:cubicBezTo>
                  <a:pt x="1587" y="3629"/>
                  <a:pt x="2064" y="3803"/>
                  <a:pt x="2531" y="3803"/>
                </a:cubicBezTo>
                <a:cubicBezTo>
                  <a:pt x="3506" y="3803"/>
                  <a:pt x="4439" y="3045"/>
                  <a:pt x="4439" y="1892"/>
                </a:cubicBezTo>
                <a:cubicBezTo>
                  <a:pt x="4439" y="844"/>
                  <a:pt x="3596" y="1"/>
                  <a:pt x="2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32"/>
          <p:cNvGrpSpPr/>
          <p:nvPr/>
        </p:nvGrpSpPr>
        <p:grpSpPr>
          <a:xfrm>
            <a:off x="1445200" y="4095225"/>
            <a:ext cx="306250" cy="304225"/>
            <a:chOff x="3437575" y="2857925"/>
            <a:chExt cx="306250" cy="304225"/>
          </a:xfrm>
        </p:grpSpPr>
        <p:sp>
          <p:nvSpPr>
            <p:cNvPr id="433" name="Google Shape;433;p32"/>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32"/>
          <p:cNvSpPr/>
          <p:nvPr/>
        </p:nvSpPr>
        <p:spPr>
          <a:xfrm>
            <a:off x="1023025" y="805700"/>
            <a:ext cx="182476" cy="156322"/>
          </a:xfrm>
          <a:custGeom>
            <a:avLst/>
            <a:gdLst/>
            <a:ahLst/>
            <a:cxnLst/>
            <a:rect l="l" t="t" r="r" b="b"/>
            <a:pathLst>
              <a:path w="4439" h="3803" extrusionOk="0">
                <a:moveTo>
                  <a:pt x="2547" y="1"/>
                </a:moveTo>
                <a:cubicBezTo>
                  <a:pt x="843" y="1"/>
                  <a:pt x="0" y="2042"/>
                  <a:pt x="1199" y="3241"/>
                </a:cubicBezTo>
                <a:cubicBezTo>
                  <a:pt x="1587" y="3629"/>
                  <a:pt x="2064" y="3803"/>
                  <a:pt x="2531" y="3803"/>
                </a:cubicBezTo>
                <a:cubicBezTo>
                  <a:pt x="3506" y="3803"/>
                  <a:pt x="4439" y="3045"/>
                  <a:pt x="4439" y="1892"/>
                </a:cubicBezTo>
                <a:cubicBezTo>
                  <a:pt x="4439" y="844"/>
                  <a:pt x="35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677550" y="805700"/>
            <a:ext cx="110975" cy="95075"/>
          </a:xfrm>
          <a:custGeom>
            <a:avLst/>
            <a:gdLst/>
            <a:ahLst/>
            <a:cxnLst/>
            <a:rect l="l" t="t" r="r" b="b"/>
            <a:pathLst>
              <a:path w="4439" h="3803" extrusionOk="0">
                <a:moveTo>
                  <a:pt x="2547" y="1"/>
                </a:moveTo>
                <a:cubicBezTo>
                  <a:pt x="843" y="1"/>
                  <a:pt x="0" y="2042"/>
                  <a:pt x="1199" y="3241"/>
                </a:cubicBezTo>
                <a:cubicBezTo>
                  <a:pt x="1587" y="3629"/>
                  <a:pt x="2064" y="3803"/>
                  <a:pt x="2531" y="3803"/>
                </a:cubicBezTo>
                <a:cubicBezTo>
                  <a:pt x="3506" y="3803"/>
                  <a:pt x="4439" y="3045"/>
                  <a:pt x="4439" y="1892"/>
                </a:cubicBezTo>
                <a:cubicBezTo>
                  <a:pt x="4439" y="844"/>
                  <a:pt x="3596" y="1"/>
                  <a:pt x="2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677538" y="4212450"/>
            <a:ext cx="73525" cy="69775"/>
          </a:xfrm>
          <a:custGeom>
            <a:avLst/>
            <a:gdLst/>
            <a:ahLst/>
            <a:cxnLst/>
            <a:rect l="l" t="t" r="r" b="b"/>
            <a:pathLst>
              <a:path w="2941" h="2791" extrusionOk="0">
                <a:moveTo>
                  <a:pt x="1480" y="0"/>
                </a:moveTo>
                <a:lnTo>
                  <a:pt x="1124" y="1068"/>
                </a:lnTo>
                <a:lnTo>
                  <a:pt x="0" y="1068"/>
                </a:lnTo>
                <a:lnTo>
                  <a:pt x="918" y="1742"/>
                </a:lnTo>
                <a:lnTo>
                  <a:pt x="562" y="2791"/>
                </a:lnTo>
                <a:lnTo>
                  <a:pt x="562" y="2791"/>
                </a:lnTo>
                <a:lnTo>
                  <a:pt x="1480" y="2135"/>
                </a:lnTo>
                <a:lnTo>
                  <a:pt x="2379" y="2791"/>
                </a:lnTo>
                <a:lnTo>
                  <a:pt x="2042" y="1742"/>
                </a:lnTo>
                <a:lnTo>
                  <a:pt x="2940" y="1068"/>
                </a:lnTo>
                <a:lnTo>
                  <a:pt x="1817" y="1068"/>
                </a:lnTo>
                <a:lnTo>
                  <a:pt x="14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2">
  <p:cSld name="CUSTOM_18_1">
    <p:spTree>
      <p:nvGrpSpPr>
        <p:cNvPr id="1" name="Shape 438"/>
        <p:cNvGrpSpPr/>
        <p:nvPr/>
      </p:nvGrpSpPr>
      <p:grpSpPr>
        <a:xfrm>
          <a:off x="0" y="0"/>
          <a:ext cx="0" cy="0"/>
          <a:chOff x="0" y="0"/>
          <a:chExt cx="0" cy="0"/>
        </a:xfrm>
      </p:grpSpPr>
      <p:sp>
        <p:nvSpPr>
          <p:cNvPr id="439" name="Google Shape;439;p33"/>
          <p:cNvSpPr/>
          <p:nvPr/>
        </p:nvSpPr>
        <p:spPr>
          <a:xfrm rot="-4738901">
            <a:off x="1962930" y="653475"/>
            <a:ext cx="8322184" cy="691097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txBox="1">
            <a:spLocks noGrp="1"/>
          </p:cNvSpPr>
          <p:nvPr>
            <p:ph type="title"/>
          </p:nvPr>
        </p:nvSpPr>
        <p:spPr>
          <a:xfrm>
            <a:off x="2241750" y="1140975"/>
            <a:ext cx="4660500" cy="215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6400"/>
            </a:lvl1pPr>
            <a:lvl2pPr lvl="1" algn="ctr" rtl="0">
              <a:spcBef>
                <a:spcPts val="0"/>
              </a:spcBef>
              <a:spcAft>
                <a:spcPts val="0"/>
              </a:spcAft>
              <a:buNone/>
              <a:defRPr sz="6400"/>
            </a:lvl2pPr>
            <a:lvl3pPr lvl="2" algn="ctr" rtl="0">
              <a:spcBef>
                <a:spcPts val="0"/>
              </a:spcBef>
              <a:spcAft>
                <a:spcPts val="0"/>
              </a:spcAft>
              <a:buNone/>
              <a:defRPr sz="6400"/>
            </a:lvl3pPr>
            <a:lvl4pPr lvl="3" algn="ctr" rtl="0">
              <a:spcBef>
                <a:spcPts val="0"/>
              </a:spcBef>
              <a:spcAft>
                <a:spcPts val="0"/>
              </a:spcAft>
              <a:buNone/>
              <a:defRPr sz="6400"/>
            </a:lvl4pPr>
            <a:lvl5pPr lvl="4" algn="ctr" rtl="0">
              <a:spcBef>
                <a:spcPts val="0"/>
              </a:spcBef>
              <a:spcAft>
                <a:spcPts val="0"/>
              </a:spcAft>
              <a:buNone/>
              <a:defRPr sz="6400"/>
            </a:lvl5pPr>
            <a:lvl6pPr lvl="5" algn="ctr" rtl="0">
              <a:spcBef>
                <a:spcPts val="0"/>
              </a:spcBef>
              <a:spcAft>
                <a:spcPts val="0"/>
              </a:spcAft>
              <a:buNone/>
              <a:defRPr sz="6400"/>
            </a:lvl6pPr>
            <a:lvl7pPr lvl="6" algn="ctr" rtl="0">
              <a:spcBef>
                <a:spcPts val="0"/>
              </a:spcBef>
              <a:spcAft>
                <a:spcPts val="0"/>
              </a:spcAft>
              <a:buNone/>
              <a:defRPr sz="6400"/>
            </a:lvl7pPr>
            <a:lvl8pPr lvl="7" algn="ctr" rtl="0">
              <a:spcBef>
                <a:spcPts val="0"/>
              </a:spcBef>
              <a:spcAft>
                <a:spcPts val="0"/>
              </a:spcAft>
              <a:buNone/>
              <a:defRPr sz="6400"/>
            </a:lvl8pPr>
            <a:lvl9pPr lvl="8" algn="ctr" rtl="0">
              <a:spcBef>
                <a:spcPts val="0"/>
              </a:spcBef>
              <a:spcAft>
                <a:spcPts val="0"/>
              </a:spcAft>
              <a:buNone/>
              <a:defRPr sz="6400"/>
            </a:lvl9pPr>
          </a:lstStyle>
          <a:p>
            <a:endParaRPr/>
          </a:p>
        </p:txBody>
      </p:sp>
      <p:sp>
        <p:nvSpPr>
          <p:cNvPr id="441" name="Google Shape;441;p33"/>
          <p:cNvSpPr/>
          <p:nvPr/>
        </p:nvSpPr>
        <p:spPr>
          <a:xfrm rot="-5400000">
            <a:off x="-36451" y="36465"/>
            <a:ext cx="2796964" cy="2724054"/>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2353681" y="4950549"/>
            <a:ext cx="83021" cy="71226"/>
          </a:xfrm>
          <a:custGeom>
            <a:avLst/>
            <a:gdLst/>
            <a:ahLst/>
            <a:cxnLst/>
            <a:rect l="l" t="t" r="r" b="b"/>
            <a:pathLst>
              <a:path w="2379" h="2041" extrusionOk="0">
                <a:moveTo>
                  <a:pt x="1349" y="1"/>
                </a:moveTo>
                <a:cubicBezTo>
                  <a:pt x="450" y="1"/>
                  <a:pt x="1" y="1105"/>
                  <a:pt x="637" y="1742"/>
                </a:cubicBezTo>
                <a:cubicBezTo>
                  <a:pt x="844" y="1948"/>
                  <a:pt x="1099" y="2041"/>
                  <a:pt x="1350" y="2041"/>
                </a:cubicBezTo>
                <a:cubicBezTo>
                  <a:pt x="1874" y="2041"/>
                  <a:pt x="2379" y="1638"/>
                  <a:pt x="2379" y="1030"/>
                </a:cubicBezTo>
                <a:cubicBezTo>
                  <a:pt x="2379" y="469"/>
                  <a:pt x="1911" y="1"/>
                  <a:pt x="1349" y="1"/>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3322853" y="4846821"/>
            <a:ext cx="154945" cy="132715"/>
          </a:xfrm>
          <a:custGeom>
            <a:avLst/>
            <a:gdLst/>
            <a:ahLst/>
            <a:cxnLst/>
            <a:rect l="l" t="t" r="r" b="b"/>
            <a:pathLst>
              <a:path w="4440" h="3803" extrusionOk="0">
                <a:moveTo>
                  <a:pt x="2548" y="0"/>
                </a:moveTo>
                <a:cubicBezTo>
                  <a:pt x="843" y="0"/>
                  <a:pt x="1" y="2041"/>
                  <a:pt x="1199" y="3240"/>
                </a:cubicBezTo>
                <a:cubicBezTo>
                  <a:pt x="1587" y="3628"/>
                  <a:pt x="2064" y="3802"/>
                  <a:pt x="2531" y="3802"/>
                </a:cubicBezTo>
                <a:cubicBezTo>
                  <a:pt x="3506" y="3802"/>
                  <a:pt x="4439" y="3044"/>
                  <a:pt x="4439" y="1891"/>
                </a:cubicBezTo>
                <a:cubicBezTo>
                  <a:pt x="4439" y="843"/>
                  <a:pt x="3596" y="0"/>
                  <a:pt x="2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2477825" y="4668343"/>
            <a:ext cx="178424" cy="178486"/>
          </a:xfrm>
          <a:custGeom>
            <a:avLst/>
            <a:gdLst/>
            <a:ahLst/>
            <a:cxnLst/>
            <a:rect l="l" t="t" r="r" b="b"/>
            <a:pathLst>
              <a:path w="2023" h="2024" extrusionOk="0">
                <a:moveTo>
                  <a:pt x="1012" y="1"/>
                </a:moveTo>
                <a:cubicBezTo>
                  <a:pt x="450" y="1"/>
                  <a:pt x="1" y="450"/>
                  <a:pt x="1" y="1012"/>
                </a:cubicBezTo>
                <a:cubicBezTo>
                  <a:pt x="1" y="1574"/>
                  <a:pt x="450" y="2023"/>
                  <a:pt x="1012" y="2023"/>
                </a:cubicBezTo>
                <a:cubicBezTo>
                  <a:pt x="1574" y="2023"/>
                  <a:pt x="2023" y="1574"/>
                  <a:pt x="2023" y="1012"/>
                </a:cubicBezTo>
                <a:cubicBezTo>
                  <a:pt x="2023" y="450"/>
                  <a:pt x="1574" y="1"/>
                  <a:pt x="10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113719" y="1468488"/>
            <a:ext cx="154910" cy="132715"/>
          </a:xfrm>
          <a:custGeom>
            <a:avLst/>
            <a:gdLst/>
            <a:ahLst/>
            <a:cxnLst/>
            <a:rect l="l" t="t" r="r" b="b"/>
            <a:pathLst>
              <a:path w="4439" h="3803" extrusionOk="0">
                <a:moveTo>
                  <a:pt x="2547" y="0"/>
                </a:moveTo>
                <a:cubicBezTo>
                  <a:pt x="843" y="0"/>
                  <a:pt x="0" y="2041"/>
                  <a:pt x="1199" y="3240"/>
                </a:cubicBezTo>
                <a:cubicBezTo>
                  <a:pt x="1587" y="3628"/>
                  <a:pt x="2063" y="3802"/>
                  <a:pt x="2530" y="3802"/>
                </a:cubicBezTo>
                <a:cubicBezTo>
                  <a:pt x="3505" y="3802"/>
                  <a:pt x="4438" y="3044"/>
                  <a:pt x="4438" y="1891"/>
                </a:cubicBezTo>
                <a:cubicBezTo>
                  <a:pt x="4438" y="843"/>
                  <a:pt x="3596" y="0"/>
                  <a:pt x="2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6256035" y="711283"/>
            <a:ext cx="102634" cy="97399"/>
          </a:xfrm>
          <a:custGeom>
            <a:avLst/>
            <a:gdLst/>
            <a:ahLst/>
            <a:cxnLst/>
            <a:rect l="l" t="t" r="r" b="b"/>
            <a:pathLst>
              <a:path w="2941" h="2791" extrusionOk="0">
                <a:moveTo>
                  <a:pt x="1480" y="0"/>
                </a:moveTo>
                <a:lnTo>
                  <a:pt x="1124" y="1068"/>
                </a:lnTo>
                <a:lnTo>
                  <a:pt x="1" y="1068"/>
                </a:lnTo>
                <a:lnTo>
                  <a:pt x="918" y="1723"/>
                </a:lnTo>
                <a:lnTo>
                  <a:pt x="563" y="2790"/>
                </a:lnTo>
                <a:lnTo>
                  <a:pt x="1480" y="2135"/>
                </a:lnTo>
                <a:lnTo>
                  <a:pt x="2379" y="2790"/>
                </a:lnTo>
                <a:lnTo>
                  <a:pt x="2042" y="1723"/>
                </a:lnTo>
                <a:lnTo>
                  <a:pt x="2941" y="1068"/>
                </a:lnTo>
                <a:lnTo>
                  <a:pt x="1817" y="1068"/>
                </a:lnTo>
                <a:lnTo>
                  <a:pt x="14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6268458" y="333554"/>
            <a:ext cx="315020" cy="299316"/>
          </a:xfrm>
          <a:custGeom>
            <a:avLst/>
            <a:gdLst/>
            <a:ahLst/>
            <a:cxnLst/>
            <a:rect l="l" t="t" r="r" b="b"/>
            <a:pathLst>
              <a:path w="9027" h="8577" extrusionOk="0">
                <a:moveTo>
                  <a:pt x="4514" y="0"/>
                </a:moveTo>
                <a:lnTo>
                  <a:pt x="3446" y="3277"/>
                </a:lnTo>
                <a:lnTo>
                  <a:pt x="1" y="3277"/>
                </a:lnTo>
                <a:lnTo>
                  <a:pt x="2791" y="5300"/>
                </a:lnTo>
                <a:lnTo>
                  <a:pt x="1723" y="8577"/>
                </a:lnTo>
                <a:lnTo>
                  <a:pt x="4514" y="6554"/>
                </a:lnTo>
                <a:lnTo>
                  <a:pt x="7304" y="8577"/>
                </a:lnTo>
                <a:lnTo>
                  <a:pt x="6237" y="5300"/>
                </a:lnTo>
                <a:lnTo>
                  <a:pt x="9027" y="3277"/>
                </a:lnTo>
                <a:lnTo>
                  <a:pt x="5581" y="3277"/>
                </a:lnTo>
                <a:lnTo>
                  <a:pt x="4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2415100" y="853800"/>
            <a:ext cx="225675" cy="214425"/>
          </a:xfrm>
          <a:custGeom>
            <a:avLst/>
            <a:gdLst/>
            <a:ahLst/>
            <a:cxnLst/>
            <a:rect l="l" t="t" r="r" b="b"/>
            <a:pathLst>
              <a:path w="9027" h="8577" extrusionOk="0">
                <a:moveTo>
                  <a:pt x="4514" y="0"/>
                </a:moveTo>
                <a:lnTo>
                  <a:pt x="3446" y="3277"/>
                </a:lnTo>
                <a:lnTo>
                  <a:pt x="1" y="3277"/>
                </a:lnTo>
                <a:lnTo>
                  <a:pt x="2791" y="5300"/>
                </a:lnTo>
                <a:lnTo>
                  <a:pt x="1723" y="8577"/>
                </a:lnTo>
                <a:lnTo>
                  <a:pt x="4514" y="6554"/>
                </a:lnTo>
                <a:lnTo>
                  <a:pt x="7304" y="8577"/>
                </a:lnTo>
                <a:lnTo>
                  <a:pt x="6237" y="5300"/>
                </a:lnTo>
                <a:lnTo>
                  <a:pt x="9027" y="3277"/>
                </a:lnTo>
                <a:lnTo>
                  <a:pt x="5581" y="3277"/>
                </a:lnTo>
                <a:lnTo>
                  <a:pt x="4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971100" y="1115600"/>
            <a:ext cx="110975" cy="95075"/>
          </a:xfrm>
          <a:custGeom>
            <a:avLst/>
            <a:gdLst/>
            <a:ahLst/>
            <a:cxnLst/>
            <a:rect l="l" t="t" r="r" b="b"/>
            <a:pathLst>
              <a:path w="4439" h="3803" extrusionOk="0">
                <a:moveTo>
                  <a:pt x="2547" y="0"/>
                </a:moveTo>
                <a:cubicBezTo>
                  <a:pt x="843" y="0"/>
                  <a:pt x="0" y="2042"/>
                  <a:pt x="1199" y="3240"/>
                </a:cubicBezTo>
                <a:cubicBezTo>
                  <a:pt x="1587" y="3628"/>
                  <a:pt x="2064" y="3802"/>
                  <a:pt x="2531" y="3802"/>
                </a:cubicBezTo>
                <a:cubicBezTo>
                  <a:pt x="3505" y="3802"/>
                  <a:pt x="4439" y="3044"/>
                  <a:pt x="4439" y="1892"/>
                </a:cubicBezTo>
                <a:cubicBezTo>
                  <a:pt x="4439" y="843"/>
                  <a:pt x="3596" y="0"/>
                  <a:pt x="2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3"/>
          <p:cNvGrpSpPr/>
          <p:nvPr/>
        </p:nvGrpSpPr>
        <p:grpSpPr>
          <a:xfrm rot="2700000">
            <a:off x="1913769" y="472609"/>
            <a:ext cx="225690" cy="224198"/>
            <a:chOff x="3437575" y="2857925"/>
            <a:chExt cx="306250" cy="304225"/>
          </a:xfrm>
        </p:grpSpPr>
        <p:sp>
          <p:nvSpPr>
            <p:cNvPr id="451" name="Google Shape;451;p33"/>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3"/>
          <p:cNvSpPr/>
          <p:nvPr/>
        </p:nvSpPr>
        <p:spPr>
          <a:xfrm>
            <a:off x="7485853" y="3334321"/>
            <a:ext cx="154945" cy="132715"/>
          </a:xfrm>
          <a:custGeom>
            <a:avLst/>
            <a:gdLst/>
            <a:ahLst/>
            <a:cxnLst/>
            <a:rect l="l" t="t" r="r" b="b"/>
            <a:pathLst>
              <a:path w="4440" h="3803" extrusionOk="0">
                <a:moveTo>
                  <a:pt x="2548" y="0"/>
                </a:moveTo>
                <a:cubicBezTo>
                  <a:pt x="843" y="0"/>
                  <a:pt x="1" y="2041"/>
                  <a:pt x="1199" y="3240"/>
                </a:cubicBezTo>
                <a:cubicBezTo>
                  <a:pt x="1587" y="3628"/>
                  <a:pt x="2064" y="3802"/>
                  <a:pt x="2531" y="3802"/>
                </a:cubicBezTo>
                <a:cubicBezTo>
                  <a:pt x="3506" y="3802"/>
                  <a:pt x="4439" y="3044"/>
                  <a:pt x="4439" y="1891"/>
                </a:cubicBezTo>
                <a:cubicBezTo>
                  <a:pt x="4439" y="843"/>
                  <a:pt x="3596" y="0"/>
                  <a:pt x="2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5304628" y="549596"/>
            <a:ext cx="154945" cy="132715"/>
          </a:xfrm>
          <a:custGeom>
            <a:avLst/>
            <a:gdLst/>
            <a:ahLst/>
            <a:cxnLst/>
            <a:rect l="l" t="t" r="r" b="b"/>
            <a:pathLst>
              <a:path w="4440" h="3803" extrusionOk="0">
                <a:moveTo>
                  <a:pt x="2548" y="0"/>
                </a:moveTo>
                <a:cubicBezTo>
                  <a:pt x="843" y="0"/>
                  <a:pt x="1" y="2041"/>
                  <a:pt x="1199" y="3240"/>
                </a:cubicBezTo>
                <a:cubicBezTo>
                  <a:pt x="1587" y="3628"/>
                  <a:pt x="2064" y="3802"/>
                  <a:pt x="2531" y="3802"/>
                </a:cubicBezTo>
                <a:cubicBezTo>
                  <a:pt x="3506" y="3802"/>
                  <a:pt x="4439" y="3044"/>
                  <a:pt x="4439" y="1891"/>
                </a:cubicBezTo>
                <a:cubicBezTo>
                  <a:pt x="4439" y="843"/>
                  <a:pt x="3596" y="0"/>
                  <a:pt x="2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CUSTOM_15_2_1">
    <p:spTree>
      <p:nvGrpSpPr>
        <p:cNvPr id="1" name="Shape 455"/>
        <p:cNvGrpSpPr/>
        <p:nvPr/>
      </p:nvGrpSpPr>
      <p:grpSpPr>
        <a:xfrm>
          <a:off x="0" y="0"/>
          <a:ext cx="0" cy="0"/>
          <a:chOff x="0" y="0"/>
          <a:chExt cx="0" cy="0"/>
        </a:xfrm>
      </p:grpSpPr>
      <p:sp>
        <p:nvSpPr>
          <p:cNvPr id="456" name="Google Shape;456;p34"/>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rot="-1967923">
            <a:off x="-9852307" y="1163166"/>
            <a:ext cx="9968983" cy="827852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34"/>
          <p:cNvGrpSpPr/>
          <p:nvPr/>
        </p:nvGrpSpPr>
        <p:grpSpPr>
          <a:xfrm>
            <a:off x="508450" y="472288"/>
            <a:ext cx="1280025" cy="619100"/>
            <a:chOff x="444000" y="4112950"/>
            <a:chExt cx="1280025" cy="619100"/>
          </a:xfrm>
        </p:grpSpPr>
        <p:sp>
          <p:nvSpPr>
            <p:cNvPr id="459" name="Google Shape;459;p34"/>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34"/>
          <p:cNvSpPr/>
          <p:nvPr/>
        </p:nvSpPr>
        <p:spPr>
          <a:xfrm>
            <a:off x="566863" y="5496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1788475" y="8101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8181763" y="43056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4"/>
          <p:cNvGrpSpPr/>
          <p:nvPr/>
        </p:nvGrpSpPr>
        <p:grpSpPr>
          <a:xfrm>
            <a:off x="8519493" y="4584304"/>
            <a:ext cx="379474" cy="376965"/>
            <a:chOff x="3437575" y="2857925"/>
            <a:chExt cx="306250" cy="304225"/>
          </a:xfrm>
        </p:grpSpPr>
        <p:sp>
          <p:nvSpPr>
            <p:cNvPr id="470" name="Google Shape;470;p3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34"/>
          <p:cNvSpPr/>
          <p:nvPr/>
        </p:nvSpPr>
        <p:spPr>
          <a:xfrm>
            <a:off x="8519500" y="39302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txBox="1">
            <a:spLocks noGrp="1"/>
          </p:cNvSpPr>
          <p:nvPr>
            <p:ph type="subTitle" idx="1"/>
          </p:nvPr>
        </p:nvSpPr>
        <p:spPr>
          <a:xfrm>
            <a:off x="1033575" y="1594600"/>
            <a:ext cx="29871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74" name="Google Shape;474;p34"/>
          <p:cNvSpPr txBox="1">
            <a:spLocks noGrp="1"/>
          </p:cNvSpPr>
          <p:nvPr>
            <p:ph type="title" hasCustomPrompt="1"/>
          </p:nvPr>
        </p:nvSpPr>
        <p:spPr>
          <a:xfrm>
            <a:off x="2000551" y="2929350"/>
            <a:ext cx="5142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475" name="Google Shape;475;p34"/>
          <p:cNvSpPr txBox="1">
            <a:spLocks noGrp="1"/>
          </p:cNvSpPr>
          <p:nvPr>
            <p:ph type="subTitle" idx="2"/>
          </p:nvPr>
        </p:nvSpPr>
        <p:spPr>
          <a:xfrm>
            <a:off x="5123330" y="1594600"/>
            <a:ext cx="29871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76" name="Google Shape;476;p34"/>
          <p:cNvSpPr txBox="1">
            <a:spLocks noGrp="1"/>
          </p:cNvSpPr>
          <p:nvPr>
            <p:ph type="subTitle" idx="3"/>
          </p:nvPr>
        </p:nvSpPr>
        <p:spPr>
          <a:xfrm>
            <a:off x="1033575" y="1174600"/>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000"/>
              <a:buFont typeface="Fredoka One"/>
              <a:buNone/>
              <a:defRPr sz="24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2pPr>
            <a:lvl3pPr lvl="2"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3pPr>
            <a:lvl4pPr lvl="3"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4pPr>
            <a:lvl5pPr lvl="4"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5pPr>
            <a:lvl6pPr lvl="5"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6pPr>
            <a:lvl7pPr lvl="6"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7pPr>
            <a:lvl8pPr lvl="7"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8pPr>
            <a:lvl9pPr lvl="8"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9pPr>
          </a:lstStyle>
          <a:p>
            <a:endParaRPr/>
          </a:p>
        </p:txBody>
      </p:sp>
      <p:sp>
        <p:nvSpPr>
          <p:cNvPr id="477" name="Google Shape;477;p34"/>
          <p:cNvSpPr txBox="1">
            <a:spLocks noGrp="1"/>
          </p:cNvSpPr>
          <p:nvPr>
            <p:ph type="subTitle" idx="4"/>
          </p:nvPr>
        </p:nvSpPr>
        <p:spPr>
          <a:xfrm>
            <a:off x="5123325" y="1174600"/>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000"/>
              <a:buFont typeface="Fredoka One"/>
              <a:buNone/>
              <a:defRPr sz="24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2pPr>
            <a:lvl3pPr lvl="2"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3pPr>
            <a:lvl4pPr lvl="3"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4pPr>
            <a:lvl5pPr lvl="4"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5pPr>
            <a:lvl6pPr lvl="5"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6pPr>
            <a:lvl7pPr lvl="6"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7pPr>
            <a:lvl8pPr lvl="7"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8pPr>
            <a:lvl9pPr lvl="8"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2">
  <p:cSld name="CUSTOM_15_2_1_1">
    <p:spTree>
      <p:nvGrpSpPr>
        <p:cNvPr id="1" name="Shape 478"/>
        <p:cNvGrpSpPr/>
        <p:nvPr/>
      </p:nvGrpSpPr>
      <p:grpSpPr>
        <a:xfrm>
          <a:off x="0" y="0"/>
          <a:ext cx="0" cy="0"/>
          <a:chOff x="0" y="0"/>
          <a:chExt cx="0" cy="0"/>
        </a:xfrm>
      </p:grpSpPr>
      <p:sp>
        <p:nvSpPr>
          <p:cNvPr id="479" name="Google Shape;479;p35"/>
          <p:cNvSpPr/>
          <p:nvPr/>
        </p:nvSpPr>
        <p:spPr>
          <a:xfrm rot="5400000">
            <a:off x="5823625" y="1823119"/>
            <a:ext cx="3364225" cy="32765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8616925" y="26142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35"/>
          <p:cNvGrpSpPr/>
          <p:nvPr/>
        </p:nvGrpSpPr>
        <p:grpSpPr>
          <a:xfrm>
            <a:off x="8140018" y="399379"/>
            <a:ext cx="379474" cy="376965"/>
            <a:chOff x="3437575" y="2857925"/>
            <a:chExt cx="306250" cy="304225"/>
          </a:xfrm>
        </p:grpSpPr>
        <p:sp>
          <p:nvSpPr>
            <p:cNvPr id="482" name="Google Shape;482;p35"/>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35"/>
          <p:cNvSpPr/>
          <p:nvPr/>
        </p:nvSpPr>
        <p:spPr>
          <a:xfrm>
            <a:off x="423650" y="45691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txBox="1">
            <a:spLocks noGrp="1"/>
          </p:cNvSpPr>
          <p:nvPr>
            <p:ph type="title" hasCustomPrompt="1"/>
          </p:nvPr>
        </p:nvSpPr>
        <p:spPr>
          <a:xfrm>
            <a:off x="2000551" y="2262688"/>
            <a:ext cx="5142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7600">
                <a:solidFill>
                  <a:schemeClr val="lt2"/>
                </a:solidFill>
              </a:defRPr>
            </a:lvl1pPr>
            <a:lvl2pPr lvl="1"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486" name="Google Shape;486;p35"/>
          <p:cNvSpPr/>
          <p:nvPr/>
        </p:nvSpPr>
        <p:spPr>
          <a:xfrm rot="-5400000">
            <a:off x="-29838" y="29843"/>
            <a:ext cx="2288991" cy="2229323"/>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txBox="1">
            <a:spLocks noGrp="1"/>
          </p:cNvSpPr>
          <p:nvPr>
            <p:ph type="subTitle" idx="1"/>
          </p:nvPr>
        </p:nvSpPr>
        <p:spPr>
          <a:xfrm>
            <a:off x="1041000" y="3817963"/>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88" name="Google Shape;488;p35"/>
          <p:cNvSpPr txBox="1">
            <a:spLocks noGrp="1"/>
          </p:cNvSpPr>
          <p:nvPr>
            <p:ph type="subTitle" idx="2"/>
          </p:nvPr>
        </p:nvSpPr>
        <p:spPr>
          <a:xfrm>
            <a:off x="5115900" y="3817963"/>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89" name="Google Shape;489;p35"/>
          <p:cNvSpPr txBox="1">
            <a:spLocks noGrp="1"/>
          </p:cNvSpPr>
          <p:nvPr>
            <p:ph type="subTitle" idx="3"/>
          </p:nvPr>
        </p:nvSpPr>
        <p:spPr>
          <a:xfrm>
            <a:off x="3078450" y="941413"/>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90" name="Google Shape;490;p35"/>
          <p:cNvSpPr/>
          <p:nvPr/>
        </p:nvSpPr>
        <p:spPr>
          <a:xfrm>
            <a:off x="8670125" y="6375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800413" y="4321163"/>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423650" y="4192117"/>
            <a:ext cx="184597" cy="183781"/>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txBox="1">
            <a:spLocks noGrp="1"/>
          </p:cNvSpPr>
          <p:nvPr>
            <p:ph type="subTitle" idx="4"/>
          </p:nvPr>
        </p:nvSpPr>
        <p:spPr>
          <a:xfrm>
            <a:off x="1041000" y="3448050"/>
            <a:ext cx="2987100" cy="377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1800"/>
              <a:buFont typeface="Fredoka One"/>
              <a:buNone/>
              <a:defRPr sz="2400">
                <a:solidFill>
                  <a:schemeClr val="l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p35"/>
          <p:cNvSpPr txBox="1">
            <a:spLocks noGrp="1"/>
          </p:cNvSpPr>
          <p:nvPr>
            <p:ph type="subTitle" idx="5"/>
          </p:nvPr>
        </p:nvSpPr>
        <p:spPr>
          <a:xfrm>
            <a:off x="3078450" y="570763"/>
            <a:ext cx="29871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800"/>
              <a:buFont typeface="Fredoka One"/>
              <a:buNone/>
              <a:defRPr sz="2400">
                <a:solidFill>
                  <a:schemeClr val="l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35"/>
          <p:cNvSpPr txBox="1">
            <a:spLocks noGrp="1"/>
          </p:cNvSpPr>
          <p:nvPr>
            <p:ph type="subTitle" idx="6"/>
          </p:nvPr>
        </p:nvSpPr>
        <p:spPr>
          <a:xfrm>
            <a:off x="5115900" y="3448050"/>
            <a:ext cx="29871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800"/>
              <a:buFont typeface="Fredoka One"/>
              <a:buNone/>
              <a:defRPr sz="2400">
                <a:solidFill>
                  <a:schemeClr val="l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TITLE_ONLY_2_1_1_1_1_1_1">
    <p:spTree>
      <p:nvGrpSpPr>
        <p:cNvPr id="1" name="Shape 496"/>
        <p:cNvGrpSpPr/>
        <p:nvPr/>
      </p:nvGrpSpPr>
      <p:grpSpPr>
        <a:xfrm>
          <a:off x="0" y="0"/>
          <a:ext cx="0" cy="0"/>
          <a:chOff x="0" y="0"/>
          <a:chExt cx="0" cy="0"/>
        </a:xfrm>
      </p:grpSpPr>
      <p:sp>
        <p:nvSpPr>
          <p:cNvPr id="497" name="Google Shape;497;p36"/>
          <p:cNvSpPr/>
          <p:nvPr/>
        </p:nvSpPr>
        <p:spPr>
          <a:xfrm rot="585698">
            <a:off x="1802085" y="-1207483"/>
            <a:ext cx="8322645" cy="691136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868326" y="76100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6180763" y="389852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5831275" y="418483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36"/>
          <p:cNvGrpSpPr/>
          <p:nvPr/>
        </p:nvGrpSpPr>
        <p:grpSpPr>
          <a:xfrm rot="3079198">
            <a:off x="524560" y="306601"/>
            <a:ext cx="379474" cy="376965"/>
            <a:chOff x="3437575" y="2857925"/>
            <a:chExt cx="306250" cy="304225"/>
          </a:xfrm>
        </p:grpSpPr>
        <p:sp>
          <p:nvSpPr>
            <p:cNvPr id="502" name="Google Shape;502;p36"/>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36"/>
          <p:cNvSpPr/>
          <p:nvPr/>
        </p:nvSpPr>
        <p:spPr>
          <a:xfrm>
            <a:off x="359363" y="7610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txBox="1">
            <a:spLocks noGrp="1"/>
          </p:cNvSpPr>
          <p:nvPr>
            <p:ph type="subTitle" idx="1"/>
          </p:nvPr>
        </p:nvSpPr>
        <p:spPr>
          <a:xfrm>
            <a:off x="714300" y="4060625"/>
            <a:ext cx="3701700" cy="9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06" name="Google Shape;506;p36"/>
          <p:cNvSpPr txBox="1">
            <a:spLocks noGrp="1"/>
          </p:cNvSpPr>
          <p:nvPr>
            <p:ph type="title" hasCustomPrompt="1"/>
          </p:nvPr>
        </p:nvSpPr>
        <p:spPr>
          <a:xfrm>
            <a:off x="714300" y="3482825"/>
            <a:ext cx="3701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800"/>
              <a:buNone/>
              <a:defRPr sz="4200">
                <a:solidFill>
                  <a:schemeClr val="lt2"/>
                </a:solidFill>
              </a:defRPr>
            </a:lvl1pPr>
            <a:lvl2pPr lvl="1"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507" name="Google Shape;507;p36"/>
          <p:cNvSpPr txBox="1">
            <a:spLocks noGrp="1"/>
          </p:cNvSpPr>
          <p:nvPr>
            <p:ph type="subTitle" idx="2"/>
          </p:nvPr>
        </p:nvSpPr>
        <p:spPr>
          <a:xfrm>
            <a:off x="2721150" y="2560250"/>
            <a:ext cx="3701700" cy="9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08" name="Google Shape;508;p36"/>
          <p:cNvSpPr txBox="1">
            <a:spLocks noGrp="1"/>
          </p:cNvSpPr>
          <p:nvPr>
            <p:ph type="title" idx="3" hasCustomPrompt="1"/>
          </p:nvPr>
        </p:nvSpPr>
        <p:spPr>
          <a:xfrm>
            <a:off x="2721150" y="1982450"/>
            <a:ext cx="3701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800"/>
              <a:buNone/>
              <a:defRPr sz="4200">
                <a:solidFill>
                  <a:schemeClr val="lt2"/>
                </a:solidFill>
              </a:defRPr>
            </a:lvl1pPr>
            <a:lvl2pPr lvl="1"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509" name="Google Shape;509;p36"/>
          <p:cNvSpPr txBox="1">
            <a:spLocks noGrp="1"/>
          </p:cNvSpPr>
          <p:nvPr>
            <p:ph type="subTitle" idx="4"/>
          </p:nvPr>
        </p:nvSpPr>
        <p:spPr>
          <a:xfrm>
            <a:off x="4731100" y="1076850"/>
            <a:ext cx="3701700" cy="9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10" name="Google Shape;510;p36"/>
          <p:cNvSpPr txBox="1">
            <a:spLocks noGrp="1"/>
          </p:cNvSpPr>
          <p:nvPr>
            <p:ph type="title" idx="5" hasCustomPrompt="1"/>
          </p:nvPr>
        </p:nvSpPr>
        <p:spPr>
          <a:xfrm>
            <a:off x="4731100" y="499050"/>
            <a:ext cx="3701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800"/>
              <a:buNone/>
              <a:defRPr sz="4200">
                <a:solidFill>
                  <a:schemeClr val="lt2"/>
                </a:solidFill>
              </a:defRPr>
            </a:lvl1pPr>
            <a:lvl2pPr lvl="1"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1">
  <p:cSld name="TITLE_ONLY_2_1_1_2_1">
    <p:spTree>
      <p:nvGrpSpPr>
        <p:cNvPr id="1" name="Shape 527"/>
        <p:cNvGrpSpPr/>
        <p:nvPr/>
      </p:nvGrpSpPr>
      <p:grpSpPr>
        <a:xfrm>
          <a:off x="0" y="0"/>
          <a:ext cx="0" cy="0"/>
          <a:chOff x="0" y="0"/>
          <a:chExt cx="0" cy="0"/>
        </a:xfrm>
      </p:grpSpPr>
      <p:sp>
        <p:nvSpPr>
          <p:cNvPr id="528" name="Google Shape;528;p38"/>
          <p:cNvSpPr/>
          <p:nvPr/>
        </p:nvSpPr>
        <p:spPr>
          <a:xfrm rot="585698">
            <a:off x="-1597165" y="-106808"/>
            <a:ext cx="8322645" cy="691136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7619863" y="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txBox="1">
            <a:spLocks noGrp="1"/>
          </p:cNvSpPr>
          <p:nvPr>
            <p:ph type="subTitle" idx="1"/>
          </p:nvPr>
        </p:nvSpPr>
        <p:spPr>
          <a:xfrm>
            <a:off x="714300" y="1729173"/>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1" name="Google Shape;531;p38"/>
          <p:cNvSpPr txBox="1">
            <a:spLocks noGrp="1"/>
          </p:cNvSpPr>
          <p:nvPr>
            <p:ph type="ctrTitle"/>
          </p:nvPr>
        </p:nvSpPr>
        <p:spPr>
          <a:xfrm>
            <a:off x="714300" y="1398950"/>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2" name="Google Shape;532;p38"/>
          <p:cNvSpPr txBox="1">
            <a:spLocks noGrp="1"/>
          </p:cNvSpPr>
          <p:nvPr>
            <p:ph type="subTitle" idx="2"/>
          </p:nvPr>
        </p:nvSpPr>
        <p:spPr>
          <a:xfrm>
            <a:off x="714300" y="2881045"/>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3" name="Google Shape;533;p38"/>
          <p:cNvSpPr txBox="1">
            <a:spLocks noGrp="1"/>
          </p:cNvSpPr>
          <p:nvPr>
            <p:ph type="ctrTitle" idx="3"/>
          </p:nvPr>
        </p:nvSpPr>
        <p:spPr>
          <a:xfrm>
            <a:off x="714300" y="2550822"/>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4" name="Google Shape;534;p38"/>
          <p:cNvSpPr txBox="1">
            <a:spLocks noGrp="1"/>
          </p:cNvSpPr>
          <p:nvPr>
            <p:ph type="title" idx="4"/>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35" name="Google Shape;535;p38"/>
          <p:cNvSpPr txBox="1">
            <a:spLocks noGrp="1"/>
          </p:cNvSpPr>
          <p:nvPr>
            <p:ph type="subTitle" idx="5"/>
          </p:nvPr>
        </p:nvSpPr>
        <p:spPr>
          <a:xfrm>
            <a:off x="714300" y="4032917"/>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6" name="Google Shape;536;p38"/>
          <p:cNvSpPr txBox="1">
            <a:spLocks noGrp="1"/>
          </p:cNvSpPr>
          <p:nvPr>
            <p:ph type="ctrTitle" idx="6"/>
          </p:nvPr>
        </p:nvSpPr>
        <p:spPr>
          <a:xfrm>
            <a:off x="714300" y="3702694"/>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7" name="Google Shape;537;p38"/>
          <p:cNvSpPr txBox="1">
            <a:spLocks noGrp="1"/>
          </p:cNvSpPr>
          <p:nvPr>
            <p:ph type="subTitle" idx="7"/>
          </p:nvPr>
        </p:nvSpPr>
        <p:spPr>
          <a:xfrm>
            <a:off x="3190800" y="1729173"/>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8" name="Google Shape;538;p38"/>
          <p:cNvSpPr txBox="1">
            <a:spLocks noGrp="1"/>
          </p:cNvSpPr>
          <p:nvPr>
            <p:ph type="ctrTitle" idx="8"/>
          </p:nvPr>
        </p:nvSpPr>
        <p:spPr>
          <a:xfrm>
            <a:off x="3190800" y="1398950"/>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9" name="Google Shape;539;p38"/>
          <p:cNvSpPr txBox="1">
            <a:spLocks noGrp="1"/>
          </p:cNvSpPr>
          <p:nvPr>
            <p:ph type="subTitle" idx="9"/>
          </p:nvPr>
        </p:nvSpPr>
        <p:spPr>
          <a:xfrm>
            <a:off x="3190800" y="2881045"/>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0" name="Google Shape;540;p38"/>
          <p:cNvSpPr txBox="1">
            <a:spLocks noGrp="1"/>
          </p:cNvSpPr>
          <p:nvPr>
            <p:ph type="ctrTitle" idx="13"/>
          </p:nvPr>
        </p:nvSpPr>
        <p:spPr>
          <a:xfrm>
            <a:off x="3190800" y="2550822"/>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41" name="Google Shape;541;p38"/>
          <p:cNvSpPr txBox="1">
            <a:spLocks noGrp="1"/>
          </p:cNvSpPr>
          <p:nvPr>
            <p:ph type="subTitle" idx="14"/>
          </p:nvPr>
        </p:nvSpPr>
        <p:spPr>
          <a:xfrm>
            <a:off x="3190800" y="4032917"/>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2" name="Google Shape;542;p38"/>
          <p:cNvSpPr txBox="1">
            <a:spLocks noGrp="1"/>
          </p:cNvSpPr>
          <p:nvPr>
            <p:ph type="ctrTitle" idx="15"/>
          </p:nvPr>
        </p:nvSpPr>
        <p:spPr>
          <a:xfrm>
            <a:off x="3190800" y="3702694"/>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2">
  <p:cSld name="TITLE_ONLY_2_1_1_1_1_1_3">
    <p:spTree>
      <p:nvGrpSpPr>
        <p:cNvPr id="1" name="Shape 543"/>
        <p:cNvGrpSpPr/>
        <p:nvPr/>
      </p:nvGrpSpPr>
      <p:grpSpPr>
        <a:xfrm>
          <a:off x="0" y="0"/>
          <a:ext cx="0" cy="0"/>
          <a:chOff x="0" y="0"/>
          <a:chExt cx="0" cy="0"/>
        </a:xfrm>
      </p:grpSpPr>
      <p:sp>
        <p:nvSpPr>
          <p:cNvPr id="544" name="Google Shape;544;p39"/>
          <p:cNvSpPr/>
          <p:nvPr/>
        </p:nvSpPr>
        <p:spPr>
          <a:xfrm rot="-5400000">
            <a:off x="-45737" y="4572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rot="-5400000">
            <a:off x="2773938" y="483659"/>
            <a:ext cx="8322414" cy="6911169"/>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txBox="1">
            <a:spLocks noGrp="1"/>
          </p:cNvSpPr>
          <p:nvPr>
            <p:ph type="subTitle" idx="1"/>
          </p:nvPr>
        </p:nvSpPr>
        <p:spPr>
          <a:xfrm>
            <a:off x="714300" y="1898950"/>
            <a:ext cx="23862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7" name="Google Shape;547;p39"/>
          <p:cNvSpPr txBox="1">
            <a:spLocks noGrp="1"/>
          </p:cNvSpPr>
          <p:nvPr>
            <p:ph type="subTitle" idx="2"/>
          </p:nvPr>
        </p:nvSpPr>
        <p:spPr>
          <a:xfrm>
            <a:off x="5042640" y="1898950"/>
            <a:ext cx="24948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8" name="Google Shape;548;p39"/>
          <p:cNvSpPr txBox="1">
            <a:spLocks noGrp="1"/>
          </p:cNvSpPr>
          <p:nvPr>
            <p:ph type="ctrTitle"/>
          </p:nvPr>
        </p:nvSpPr>
        <p:spPr>
          <a:xfrm>
            <a:off x="714300" y="1590350"/>
            <a:ext cx="23862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49" name="Google Shape;549;p39"/>
          <p:cNvSpPr txBox="1">
            <a:spLocks noGrp="1"/>
          </p:cNvSpPr>
          <p:nvPr>
            <p:ph type="ctrTitle" idx="3"/>
          </p:nvPr>
        </p:nvSpPr>
        <p:spPr>
          <a:xfrm>
            <a:off x="5042648" y="1590350"/>
            <a:ext cx="24948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50" name="Google Shape;550;p39"/>
          <p:cNvSpPr txBox="1">
            <a:spLocks noGrp="1"/>
          </p:cNvSpPr>
          <p:nvPr>
            <p:ph type="subTitle" idx="4"/>
          </p:nvPr>
        </p:nvSpPr>
        <p:spPr>
          <a:xfrm>
            <a:off x="714300" y="3639025"/>
            <a:ext cx="23862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51" name="Google Shape;551;p39"/>
          <p:cNvSpPr txBox="1">
            <a:spLocks noGrp="1"/>
          </p:cNvSpPr>
          <p:nvPr>
            <p:ph type="subTitle" idx="5"/>
          </p:nvPr>
        </p:nvSpPr>
        <p:spPr>
          <a:xfrm>
            <a:off x="5042640" y="3639025"/>
            <a:ext cx="24948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52" name="Google Shape;552;p39"/>
          <p:cNvSpPr txBox="1">
            <a:spLocks noGrp="1"/>
          </p:cNvSpPr>
          <p:nvPr>
            <p:ph type="ctrTitle" idx="6"/>
          </p:nvPr>
        </p:nvSpPr>
        <p:spPr>
          <a:xfrm>
            <a:off x="714300" y="3330425"/>
            <a:ext cx="23862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53" name="Google Shape;553;p39"/>
          <p:cNvSpPr txBox="1">
            <a:spLocks noGrp="1"/>
          </p:cNvSpPr>
          <p:nvPr>
            <p:ph type="ctrTitle" idx="7"/>
          </p:nvPr>
        </p:nvSpPr>
        <p:spPr>
          <a:xfrm>
            <a:off x="5042648" y="3330425"/>
            <a:ext cx="24948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54" name="Google Shape;554;p39"/>
          <p:cNvSpPr txBox="1">
            <a:spLocks noGrp="1"/>
          </p:cNvSpPr>
          <p:nvPr>
            <p:ph type="title" idx="8"/>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5" name="Google Shape;555;p39"/>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9"/>
          <p:cNvGrpSpPr/>
          <p:nvPr/>
        </p:nvGrpSpPr>
        <p:grpSpPr>
          <a:xfrm>
            <a:off x="8451950" y="4441638"/>
            <a:ext cx="276775" cy="287175"/>
            <a:chOff x="939975" y="2736700"/>
            <a:chExt cx="276775" cy="287175"/>
          </a:xfrm>
        </p:grpSpPr>
        <p:sp>
          <p:nvSpPr>
            <p:cNvPr id="558" name="Google Shape;558;p39"/>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39"/>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1">
  <p:cSld name="CUSTOM_18_1_1">
    <p:spTree>
      <p:nvGrpSpPr>
        <p:cNvPr id="1" name="Shape 563"/>
        <p:cNvGrpSpPr/>
        <p:nvPr/>
      </p:nvGrpSpPr>
      <p:grpSpPr>
        <a:xfrm>
          <a:off x="0" y="0"/>
          <a:ext cx="0" cy="0"/>
          <a:chOff x="0" y="0"/>
          <a:chExt cx="0" cy="0"/>
        </a:xfrm>
      </p:grpSpPr>
      <p:sp>
        <p:nvSpPr>
          <p:cNvPr id="564" name="Google Shape;564;p40"/>
          <p:cNvSpPr txBox="1">
            <a:spLocks noGrp="1"/>
          </p:cNvSpPr>
          <p:nvPr>
            <p:ph type="title"/>
          </p:nvPr>
        </p:nvSpPr>
        <p:spPr>
          <a:xfrm>
            <a:off x="950225" y="1414675"/>
            <a:ext cx="3621900" cy="281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lvl1pPr>
            <a:lvl2pPr lvl="1" rtl="0">
              <a:spcBef>
                <a:spcPts val="0"/>
              </a:spcBef>
              <a:spcAft>
                <a:spcPts val="0"/>
              </a:spcAft>
              <a:buNone/>
              <a:defRPr sz="4200"/>
            </a:lvl2pPr>
            <a:lvl3pPr lvl="2" rtl="0">
              <a:spcBef>
                <a:spcPts val="0"/>
              </a:spcBef>
              <a:spcAft>
                <a:spcPts val="0"/>
              </a:spcAft>
              <a:buNone/>
              <a:defRPr sz="4200"/>
            </a:lvl3pPr>
            <a:lvl4pPr lvl="3" rtl="0">
              <a:spcBef>
                <a:spcPts val="0"/>
              </a:spcBef>
              <a:spcAft>
                <a:spcPts val="0"/>
              </a:spcAft>
              <a:buNone/>
              <a:defRPr sz="4200"/>
            </a:lvl4pPr>
            <a:lvl5pPr lvl="4" rtl="0">
              <a:spcBef>
                <a:spcPts val="0"/>
              </a:spcBef>
              <a:spcAft>
                <a:spcPts val="0"/>
              </a:spcAft>
              <a:buNone/>
              <a:defRPr sz="4200"/>
            </a:lvl5pPr>
            <a:lvl6pPr lvl="5" rtl="0">
              <a:spcBef>
                <a:spcPts val="0"/>
              </a:spcBef>
              <a:spcAft>
                <a:spcPts val="0"/>
              </a:spcAft>
              <a:buNone/>
              <a:defRPr sz="4200"/>
            </a:lvl6pPr>
            <a:lvl7pPr lvl="6" rtl="0">
              <a:spcBef>
                <a:spcPts val="0"/>
              </a:spcBef>
              <a:spcAft>
                <a:spcPts val="0"/>
              </a:spcAft>
              <a:buNone/>
              <a:defRPr sz="4200"/>
            </a:lvl7pPr>
            <a:lvl8pPr lvl="7" rtl="0">
              <a:spcBef>
                <a:spcPts val="0"/>
              </a:spcBef>
              <a:spcAft>
                <a:spcPts val="0"/>
              </a:spcAft>
              <a:buNone/>
              <a:defRPr sz="4200"/>
            </a:lvl8pPr>
            <a:lvl9pPr lvl="8" rtl="0">
              <a:spcBef>
                <a:spcPts val="0"/>
              </a:spcBef>
              <a:spcAft>
                <a:spcPts val="0"/>
              </a:spcAft>
              <a:buNone/>
              <a:defRPr sz="4200"/>
            </a:lvl9pPr>
          </a:lstStyle>
          <a:p>
            <a:endParaRPr/>
          </a:p>
        </p:txBody>
      </p:sp>
      <p:sp>
        <p:nvSpPr>
          <p:cNvPr id="565" name="Google Shape;565;p40"/>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40"/>
          <p:cNvGrpSpPr/>
          <p:nvPr/>
        </p:nvGrpSpPr>
        <p:grpSpPr>
          <a:xfrm>
            <a:off x="8451950" y="4441638"/>
            <a:ext cx="276775" cy="287175"/>
            <a:chOff x="939975" y="2736700"/>
            <a:chExt cx="276775" cy="287175"/>
          </a:xfrm>
        </p:grpSpPr>
        <p:sp>
          <p:nvSpPr>
            <p:cNvPr id="567" name="Google Shape;567;p40"/>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40"/>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4" name="Google Shape;64;p6"/>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5018677">
            <a:off x="8526774" y="319056"/>
            <a:ext cx="325590" cy="323390"/>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5018842">
            <a:off x="8218438" y="337834"/>
            <a:ext cx="132410" cy="13151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018677">
            <a:off x="8541964" y="888038"/>
            <a:ext cx="132406" cy="132406"/>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2">
  <p:cSld name="CUSTOM_18_1_1_1">
    <p:spTree>
      <p:nvGrpSpPr>
        <p:cNvPr id="1" name="Shape 573"/>
        <p:cNvGrpSpPr/>
        <p:nvPr/>
      </p:nvGrpSpPr>
      <p:grpSpPr>
        <a:xfrm>
          <a:off x="0" y="0"/>
          <a:ext cx="0" cy="0"/>
          <a:chOff x="0" y="0"/>
          <a:chExt cx="0" cy="0"/>
        </a:xfrm>
      </p:grpSpPr>
      <p:sp>
        <p:nvSpPr>
          <p:cNvPr id="574" name="Google Shape;574;p41"/>
          <p:cNvSpPr txBox="1">
            <a:spLocks noGrp="1"/>
          </p:cNvSpPr>
          <p:nvPr>
            <p:ph type="title"/>
          </p:nvPr>
        </p:nvSpPr>
        <p:spPr>
          <a:xfrm>
            <a:off x="4810900" y="631350"/>
            <a:ext cx="3621900" cy="2813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200">
                <a:solidFill>
                  <a:schemeClr val="accent1"/>
                </a:solidFill>
              </a:defRPr>
            </a:lvl1pPr>
            <a:lvl2pPr lvl="1" algn="r" rtl="0">
              <a:spcBef>
                <a:spcPts val="0"/>
              </a:spcBef>
              <a:spcAft>
                <a:spcPts val="0"/>
              </a:spcAft>
              <a:buNone/>
              <a:defRPr sz="4200">
                <a:solidFill>
                  <a:schemeClr val="accent1"/>
                </a:solidFill>
              </a:defRPr>
            </a:lvl2pPr>
            <a:lvl3pPr lvl="2" algn="r" rtl="0">
              <a:spcBef>
                <a:spcPts val="0"/>
              </a:spcBef>
              <a:spcAft>
                <a:spcPts val="0"/>
              </a:spcAft>
              <a:buNone/>
              <a:defRPr sz="4200">
                <a:solidFill>
                  <a:schemeClr val="accent1"/>
                </a:solidFill>
              </a:defRPr>
            </a:lvl3pPr>
            <a:lvl4pPr lvl="3" algn="r" rtl="0">
              <a:spcBef>
                <a:spcPts val="0"/>
              </a:spcBef>
              <a:spcAft>
                <a:spcPts val="0"/>
              </a:spcAft>
              <a:buNone/>
              <a:defRPr sz="4200">
                <a:solidFill>
                  <a:schemeClr val="accent1"/>
                </a:solidFill>
              </a:defRPr>
            </a:lvl4pPr>
            <a:lvl5pPr lvl="4" algn="r" rtl="0">
              <a:spcBef>
                <a:spcPts val="0"/>
              </a:spcBef>
              <a:spcAft>
                <a:spcPts val="0"/>
              </a:spcAft>
              <a:buNone/>
              <a:defRPr sz="4200">
                <a:solidFill>
                  <a:schemeClr val="accent1"/>
                </a:solidFill>
              </a:defRPr>
            </a:lvl5pPr>
            <a:lvl6pPr lvl="5" algn="r" rtl="0">
              <a:spcBef>
                <a:spcPts val="0"/>
              </a:spcBef>
              <a:spcAft>
                <a:spcPts val="0"/>
              </a:spcAft>
              <a:buNone/>
              <a:defRPr sz="4200">
                <a:solidFill>
                  <a:schemeClr val="accent1"/>
                </a:solidFill>
              </a:defRPr>
            </a:lvl6pPr>
            <a:lvl7pPr lvl="6" algn="r" rtl="0">
              <a:spcBef>
                <a:spcPts val="0"/>
              </a:spcBef>
              <a:spcAft>
                <a:spcPts val="0"/>
              </a:spcAft>
              <a:buNone/>
              <a:defRPr sz="4200">
                <a:solidFill>
                  <a:schemeClr val="accent1"/>
                </a:solidFill>
              </a:defRPr>
            </a:lvl7pPr>
            <a:lvl8pPr lvl="7" algn="r" rtl="0">
              <a:spcBef>
                <a:spcPts val="0"/>
              </a:spcBef>
              <a:spcAft>
                <a:spcPts val="0"/>
              </a:spcAft>
              <a:buNone/>
              <a:defRPr sz="4200">
                <a:solidFill>
                  <a:schemeClr val="accent1"/>
                </a:solidFill>
              </a:defRPr>
            </a:lvl8pPr>
            <a:lvl9pPr lvl="8" algn="r" rtl="0">
              <a:spcBef>
                <a:spcPts val="0"/>
              </a:spcBef>
              <a:spcAft>
                <a:spcPts val="0"/>
              </a:spcAft>
              <a:buNone/>
              <a:defRPr sz="4200">
                <a:solidFill>
                  <a:schemeClr val="accent1"/>
                </a:solidFill>
              </a:defRPr>
            </a:lvl9pPr>
          </a:lstStyle>
          <a:p>
            <a:endParaRPr/>
          </a:p>
        </p:txBody>
      </p:sp>
      <p:sp>
        <p:nvSpPr>
          <p:cNvPr id="575" name="Google Shape;575;p41"/>
          <p:cNvSpPr/>
          <p:nvPr/>
        </p:nvSpPr>
        <p:spPr>
          <a:xfrm>
            <a:off x="875238" y="494200"/>
            <a:ext cx="225675" cy="214425"/>
          </a:xfrm>
          <a:custGeom>
            <a:avLst/>
            <a:gdLst/>
            <a:ahLst/>
            <a:cxnLst/>
            <a:rect l="l" t="t" r="r" b="b"/>
            <a:pathLst>
              <a:path w="9027" h="8577" extrusionOk="0">
                <a:moveTo>
                  <a:pt x="4514" y="0"/>
                </a:moveTo>
                <a:lnTo>
                  <a:pt x="3446" y="3277"/>
                </a:lnTo>
                <a:lnTo>
                  <a:pt x="1" y="3277"/>
                </a:lnTo>
                <a:lnTo>
                  <a:pt x="2791" y="5300"/>
                </a:lnTo>
                <a:lnTo>
                  <a:pt x="1723" y="8577"/>
                </a:lnTo>
                <a:lnTo>
                  <a:pt x="4514" y="6554"/>
                </a:lnTo>
                <a:lnTo>
                  <a:pt x="7304" y="8577"/>
                </a:lnTo>
                <a:lnTo>
                  <a:pt x="6237" y="5300"/>
                </a:lnTo>
                <a:lnTo>
                  <a:pt x="9027" y="3277"/>
                </a:lnTo>
                <a:lnTo>
                  <a:pt x="5581" y="3277"/>
                </a:lnTo>
                <a:lnTo>
                  <a:pt x="4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431238" y="756000"/>
            <a:ext cx="110975" cy="95075"/>
          </a:xfrm>
          <a:custGeom>
            <a:avLst/>
            <a:gdLst/>
            <a:ahLst/>
            <a:cxnLst/>
            <a:rect l="l" t="t" r="r" b="b"/>
            <a:pathLst>
              <a:path w="4439" h="3803" extrusionOk="0">
                <a:moveTo>
                  <a:pt x="2547" y="0"/>
                </a:moveTo>
                <a:cubicBezTo>
                  <a:pt x="843" y="0"/>
                  <a:pt x="0" y="2042"/>
                  <a:pt x="1199" y="3240"/>
                </a:cubicBezTo>
                <a:cubicBezTo>
                  <a:pt x="1587" y="3628"/>
                  <a:pt x="2064" y="3802"/>
                  <a:pt x="2531" y="3802"/>
                </a:cubicBezTo>
                <a:cubicBezTo>
                  <a:pt x="3505" y="3802"/>
                  <a:pt x="4439" y="3044"/>
                  <a:pt x="4439" y="1892"/>
                </a:cubicBezTo>
                <a:cubicBezTo>
                  <a:pt x="4439" y="843"/>
                  <a:pt x="3596" y="0"/>
                  <a:pt x="2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1"/>
          <p:cNvGrpSpPr/>
          <p:nvPr/>
        </p:nvGrpSpPr>
        <p:grpSpPr>
          <a:xfrm rot="2700000">
            <a:off x="373907" y="113009"/>
            <a:ext cx="225690" cy="224198"/>
            <a:chOff x="3437575" y="2857925"/>
            <a:chExt cx="306250" cy="304225"/>
          </a:xfrm>
        </p:grpSpPr>
        <p:sp>
          <p:nvSpPr>
            <p:cNvPr id="578" name="Google Shape;578;p41"/>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41"/>
          <p:cNvSpPr/>
          <p:nvPr/>
        </p:nvSpPr>
        <p:spPr>
          <a:xfrm>
            <a:off x="800525" y="156238"/>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41"/>
          <p:cNvGrpSpPr/>
          <p:nvPr/>
        </p:nvGrpSpPr>
        <p:grpSpPr>
          <a:xfrm>
            <a:off x="8522253" y="3553306"/>
            <a:ext cx="848208" cy="752024"/>
            <a:chOff x="8026350" y="3861100"/>
            <a:chExt cx="495825" cy="439600"/>
          </a:xfrm>
        </p:grpSpPr>
        <p:sp>
          <p:nvSpPr>
            <p:cNvPr id="582" name="Google Shape;582;p41"/>
            <p:cNvSpPr/>
            <p:nvPr/>
          </p:nvSpPr>
          <p:spPr>
            <a:xfrm>
              <a:off x="8026350" y="3862050"/>
              <a:ext cx="495825" cy="437575"/>
            </a:xfrm>
            <a:custGeom>
              <a:avLst/>
              <a:gdLst/>
              <a:ahLst/>
              <a:cxnLst/>
              <a:rect l="l" t="t" r="r" b="b"/>
              <a:pathLst>
                <a:path w="19833" h="17503" extrusionOk="0">
                  <a:moveTo>
                    <a:pt x="9925" y="0"/>
                  </a:moveTo>
                  <a:cubicBezTo>
                    <a:pt x="7236" y="0"/>
                    <a:pt x="4584" y="1238"/>
                    <a:pt x="2866" y="3573"/>
                  </a:cubicBezTo>
                  <a:cubicBezTo>
                    <a:pt x="1" y="7468"/>
                    <a:pt x="844" y="12936"/>
                    <a:pt x="4739" y="15802"/>
                  </a:cubicBezTo>
                  <a:cubicBezTo>
                    <a:pt x="6299" y="16949"/>
                    <a:pt x="8114" y="17502"/>
                    <a:pt x="9913" y="17502"/>
                  </a:cubicBezTo>
                  <a:cubicBezTo>
                    <a:pt x="12606" y="17502"/>
                    <a:pt x="15261" y="16264"/>
                    <a:pt x="16967" y="13929"/>
                  </a:cubicBezTo>
                  <a:cubicBezTo>
                    <a:pt x="19832" y="10034"/>
                    <a:pt x="18990" y="4547"/>
                    <a:pt x="15095" y="1701"/>
                  </a:cubicBezTo>
                  <a:cubicBezTo>
                    <a:pt x="13534" y="553"/>
                    <a:pt x="11722" y="0"/>
                    <a:pt x="9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8268875" y="4075850"/>
              <a:ext cx="160600" cy="224850"/>
            </a:xfrm>
            <a:custGeom>
              <a:avLst/>
              <a:gdLst/>
              <a:ahLst/>
              <a:cxnLst/>
              <a:rect l="l" t="t" r="r" b="b"/>
              <a:pathLst>
                <a:path w="6424" h="8994" extrusionOk="0">
                  <a:moveTo>
                    <a:pt x="995" y="1"/>
                  </a:moveTo>
                  <a:cubicBezTo>
                    <a:pt x="870" y="1"/>
                    <a:pt x="746" y="42"/>
                    <a:pt x="637" y="115"/>
                  </a:cubicBezTo>
                  <a:cubicBezTo>
                    <a:pt x="862" y="733"/>
                    <a:pt x="862" y="1388"/>
                    <a:pt x="618" y="1987"/>
                  </a:cubicBezTo>
                  <a:cubicBezTo>
                    <a:pt x="337" y="2718"/>
                    <a:pt x="0" y="3205"/>
                    <a:pt x="19" y="4047"/>
                  </a:cubicBezTo>
                  <a:cubicBezTo>
                    <a:pt x="56" y="5059"/>
                    <a:pt x="693" y="5770"/>
                    <a:pt x="899" y="6688"/>
                  </a:cubicBezTo>
                  <a:cubicBezTo>
                    <a:pt x="1064" y="7384"/>
                    <a:pt x="46" y="8994"/>
                    <a:pt x="738" y="8994"/>
                  </a:cubicBezTo>
                  <a:cubicBezTo>
                    <a:pt x="753" y="8994"/>
                    <a:pt x="770" y="8993"/>
                    <a:pt x="787" y="8991"/>
                  </a:cubicBezTo>
                  <a:cubicBezTo>
                    <a:pt x="4120" y="8635"/>
                    <a:pt x="5506" y="7212"/>
                    <a:pt x="6423" y="6257"/>
                  </a:cubicBezTo>
                  <a:cubicBezTo>
                    <a:pt x="6292" y="5864"/>
                    <a:pt x="6105" y="5152"/>
                    <a:pt x="5599" y="4778"/>
                  </a:cubicBezTo>
                  <a:cubicBezTo>
                    <a:pt x="4794" y="4178"/>
                    <a:pt x="3970" y="4441"/>
                    <a:pt x="3090" y="4197"/>
                  </a:cubicBezTo>
                  <a:cubicBezTo>
                    <a:pt x="1124" y="3673"/>
                    <a:pt x="1742" y="1369"/>
                    <a:pt x="1199" y="40"/>
                  </a:cubicBezTo>
                  <a:cubicBezTo>
                    <a:pt x="1132" y="13"/>
                    <a:pt x="1064"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8328325" y="3942000"/>
              <a:ext cx="161550" cy="173250"/>
            </a:xfrm>
            <a:custGeom>
              <a:avLst/>
              <a:gdLst/>
              <a:ahLst/>
              <a:cxnLst/>
              <a:rect l="l" t="t" r="r" b="b"/>
              <a:pathLst>
                <a:path w="6462" h="6930" extrusionOk="0">
                  <a:moveTo>
                    <a:pt x="4382" y="1"/>
                  </a:moveTo>
                  <a:cubicBezTo>
                    <a:pt x="4165" y="1"/>
                    <a:pt x="3967" y="178"/>
                    <a:pt x="3671" y="319"/>
                  </a:cubicBezTo>
                  <a:cubicBezTo>
                    <a:pt x="2622" y="843"/>
                    <a:pt x="1761" y="1649"/>
                    <a:pt x="1162" y="2641"/>
                  </a:cubicBezTo>
                  <a:cubicBezTo>
                    <a:pt x="937" y="3053"/>
                    <a:pt x="862" y="3559"/>
                    <a:pt x="712" y="4008"/>
                  </a:cubicBezTo>
                  <a:cubicBezTo>
                    <a:pt x="637" y="4270"/>
                    <a:pt x="581" y="4532"/>
                    <a:pt x="544" y="4813"/>
                  </a:cubicBezTo>
                  <a:cubicBezTo>
                    <a:pt x="544" y="4832"/>
                    <a:pt x="506" y="4926"/>
                    <a:pt x="506" y="4926"/>
                  </a:cubicBezTo>
                  <a:cubicBezTo>
                    <a:pt x="1" y="5150"/>
                    <a:pt x="225" y="5881"/>
                    <a:pt x="487" y="6218"/>
                  </a:cubicBezTo>
                  <a:cubicBezTo>
                    <a:pt x="899" y="6761"/>
                    <a:pt x="1630" y="6929"/>
                    <a:pt x="2266" y="6929"/>
                  </a:cubicBezTo>
                  <a:cubicBezTo>
                    <a:pt x="3615" y="6911"/>
                    <a:pt x="3259" y="5656"/>
                    <a:pt x="3802" y="4813"/>
                  </a:cubicBezTo>
                  <a:cubicBezTo>
                    <a:pt x="3952" y="4495"/>
                    <a:pt x="4214" y="4233"/>
                    <a:pt x="4551" y="4120"/>
                  </a:cubicBezTo>
                  <a:cubicBezTo>
                    <a:pt x="4594" y="4111"/>
                    <a:pt x="4634" y="4106"/>
                    <a:pt x="4670" y="4106"/>
                  </a:cubicBezTo>
                  <a:cubicBezTo>
                    <a:pt x="4843" y="4106"/>
                    <a:pt x="4959" y="4195"/>
                    <a:pt x="5113" y="4195"/>
                  </a:cubicBezTo>
                  <a:cubicBezTo>
                    <a:pt x="5120" y="4196"/>
                    <a:pt x="5126" y="4196"/>
                    <a:pt x="5133" y="4196"/>
                  </a:cubicBezTo>
                  <a:cubicBezTo>
                    <a:pt x="5502" y="4196"/>
                    <a:pt x="6036" y="3764"/>
                    <a:pt x="6316" y="3764"/>
                  </a:cubicBezTo>
                  <a:cubicBezTo>
                    <a:pt x="6350" y="3764"/>
                    <a:pt x="6380" y="3770"/>
                    <a:pt x="6405" y="3783"/>
                  </a:cubicBezTo>
                  <a:cubicBezTo>
                    <a:pt x="6461" y="3240"/>
                    <a:pt x="5281" y="600"/>
                    <a:pt x="4701" y="132"/>
                  </a:cubicBezTo>
                  <a:cubicBezTo>
                    <a:pt x="4583" y="38"/>
                    <a:pt x="4481" y="1"/>
                    <a:pt x="4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8083950" y="3861100"/>
              <a:ext cx="291675" cy="177075"/>
            </a:xfrm>
            <a:custGeom>
              <a:avLst/>
              <a:gdLst/>
              <a:ahLst/>
              <a:cxnLst/>
              <a:rect l="l" t="t" r="r" b="b"/>
              <a:pathLst>
                <a:path w="11667" h="7083" extrusionOk="0">
                  <a:moveTo>
                    <a:pt x="7745" y="0"/>
                  </a:moveTo>
                  <a:cubicBezTo>
                    <a:pt x="4998" y="0"/>
                    <a:pt x="1693" y="1262"/>
                    <a:pt x="0" y="4622"/>
                  </a:cubicBezTo>
                  <a:cubicBezTo>
                    <a:pt x="169" y="4585"/>
                    <a:pt x="319" y="4510"/>
                    <a:pt x="468" y="4435"/>
                  </a:cubicBezTo>
                  <a:cubicBezTo>
                    <a:pt x="880" y="4285"/>
                    <a:pt x="1330" y="4192"/>
                    <a:pt x="1761" y="4192"/>
                  </a:cubicBezTo>
                  <a:cubicBezTo>
                    <a:pt x="1832" y="4187"/>
                    <a:pt x="1904" y="4185"/>
                    <a:pt x="1975" y="4185"/>
                  </a:cubicBezTo>
                  <a:cubicBezTo>
                    <a:pt x="3140" y="4185"/>
                    <a:pt x="4165" y="4747"/>
                    <a:pt x="5206" y="5259"/>
                  </a:cubicBezTo>
                  <a:cubicBezTo>
                    <a:pt x="5674" y="5484"/>
                    <a:pt x="6161" y="5727"/>
                    <a:pt x="6611" y="6008"/>
                  </a:cubicBezTo>
                  <a:cubicBezTo>
                    <a:pt x="6929" y="6252"/>
                    <a:pt x="7229" y="6514"/>
                    <a:pt x="7510" y="6813"/>
                  </a:cubicBezTo>
                  <a:cubicBezTo>
                    <a:pt x="7726" y="7003"/>
                    <a:pt x="7953" y="7083"/>
                    <a:pt x="8176" y="7083"/>
                  </a:cubicBezTo>
                  <a:cubicBezTo>
                    <a:pt x="8704" y="7083"/>
                    <a:pt x="9211" y="6634"/>
                    <a:pt x="9513" y="6121"/>
                  </a:cubicBezTo>
                  <a:cubicBezTo>
                    <a:pt x="9869" y="5484"/>
                    <a:pt x="9682" y="4791"/>
                    <a:pt x="9701" y="4098"/>
                  </a:cubicBezTo>
                  <a:cubicBezTo>
                    <a:pt x="9719" y="3536"/>
                    <a:pt x="10113" y="3162"/>
                    <a:pt x="10581" y="2900"/>
                  </a:cubicBezTo>
                  <a:cubicBezTo>
                    <a:pt x="10899" y="2731"/>
                    <a:pt x="11311" y="2637"/>
                    <a:pt x="11498" y="2282"/>
                  </a:cubicBezTo>
                  <a:cubicBezTo>
                    <a:pt x="11667" y="1944"/>
                    <a:pt x="11498" y="1757"/>
                    <a:pt x="11330" y="1476"/>
                  </a:cubicBezTo>
                  <a:cubicBezTo>
                    <a:pt x="11236" y="1289"/>
                    <a:pt x="11180" y="1064"/>
                    <a:pt x="11143" y="840"/>
                  </a:cubicBezTo>
                  <a:lnTo>
                    <a:pt x="11143" y="821"/>
                  </a:lnTo>
                  <a:cubicBezTo>
                    <a:pt x="10320" y="307"/>
                    <a:pt x="9100" y="0"/>
                    <a:pt x="7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8052575" y="4065125"/>
              <a:ext cx="139075" cy="211175"/>
            </a:xfrm>
            <a:custGeom>
              <a:avLst/>
              <a:gdLst/>
              <a:ahLst/>
              <a:cxnLst/>
              <a:rect l="l" t="t" r="r" b="b"/>
              <a:pathLst>
                <a:path w="5563" h="8447" extrusionOk="0">
                  <a:moveTo>
                    <a:pt x="2422" y="0"/>
                  </a:moveTo>
                  <a:cubicBezTo>
                    <a:pt x="2022" y="0"/>
                    <a:pt x="1622" y="62"/>
                    <a:pt x="1236" y="188"/>
                  </a:cubicBezTo>
                  <a:cubicBezTo>
                    <a:pt x="967" y="287"/>
                    <a:pt x="676" y="333"/>
                    <a:pt x="388" y="333"/>
                  </a:cubicBezTo>
                  <a:cubicBezTo>
                    <a:pt x="296" y="333"/>
                    <a:pt x="204" y="328"/>
                    <a:pt x="113" y="319"/>
                  </a:cubicBezTo>
                  <a:lnTo>
                    <a:pt x="113" y="319"/>
                  </a:lnTo>
                  <a:cubicBezTo>
                    <a:pt x="1" y="2023"/>
                    <a:pt x="750" y="6049"/>
                    <a:pt x="4907" y="8446"/>
                  </a:cubicBezTo>
                  <a:cubicBezTo>
                    <a:pt x="5244" y="8222"/>
                    <a:pt x="5413" y="7810"/>
                    <a:pt x="5338" y="7416"/>
                  </a:cubicBezTo>
                  <a:cubicBezTo>
                    <a:pt x="5281" y="7061"/>
                    <a:pt x="5207" y="6686"/>
                    <a:pt x="5113" y="6349"/>
                  </a:cubicBezTo>
                  <a:cubicBezTo>
                    <a:pt x="4963" y="5712"/>
                    <a:pt x="4944" y="5076"/>
                    <a:pt x="5038" y="4439"/>
                  </a:cubicBezTo>
                  <a:cubicBezTo>
                    <a:pt x="5113" y="3690"/>
                    <a:pt x="5525" y="3034"/>
                    <a:pt x="5544" y="2267"/>
                  </a:cubicBezTo>
                  <a:cubicBezTo>
                    <a:pt x="5562" y="1199"/>
                    <a:pt x="4776" y="675"/>
                    <a:pt x="3877" y="282"/>
                  </a:cubicBezTo>
                  <a:cubicBezTo>
                    <a:pt x="3411" y="95"/>
                    <a:pt x="2916" y="0"/>
                    <a:pt x="2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1"/>
          <p:cNvSpPr/>
          <p:nvPr/>
        </p:nvSpPr>
        <p:spPr>
          <a:xfrm>
            <a:off x="8233425" y="4663071"/>
            <a:ext cx="305246" cy="289605"/>
          </a:xfrm>
          <a:custGeom>
            <a:avLst/>
            <a:gdLst/>
            <a:ahLst/>
            <a:cxnLst/>
            <a:rect l="l" t="t" r="r" b="b"/>
            <a:pathLst>
              <a:path w="5113" h="4851" extrusionOk="0">
                <a:moveTo>
                  <a:pt x="2566" y="1"/>
                </a:moveTo>
                <a:lnTo>
                  <a:pt x="1967" y="1855"/>
                </a:lnTo>
                <a:lnTo>
                  <a:pt x="0" y="1855"/>
                </a:lnTo>
                <a:lnTo>
                  <a:pt x="1592" y="2997"/>
                </a:lnTo>
                <a:lnTo>
                  <a:pt x="993" y="4851"/>
                </a:lnTo>
                <a:lnTo>
                  <a:pt x="2566" y="3709"/>
                </a:lnTo>
                <a:lnTo>
                  <a:pt x="4139" y="4851"/>
                </a:lnTo>
                <a:lnTo>
                  <a:pt x="3540" y="2997"/>
                </a:lnTo>
                <a:lnTo>
                  <a:pt x="5113" y="1855"/>
                </a:lnTo>
                <a:lnTo>
                  <a:pt x="3165" y="1855"/>
                </a:lnTo>
                <a:lnTo>
                  <a:pt x="25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8082525" y="4355500"/>
            <a:ext cx="150907" cy="137758"/>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41"/>
          <p:cNvGrpSpPr/>
          <p:nvPr/>
        </p:nvGrpSpPr>
        <p:grpSpPr>
          <a:xfrm>
            <a:off x="7588811" y="4440422"/>
            <a:ext cx="493711" cy="512263"/>
            <a:chOff x="939975" y="2736700"/>
            <a:chExt cx="276775" cy="287175"/>
          </a:xfrm>
        </p:grpSpPr>
        <p:sp>
          <p:nvSpPr>
            <p:cNvPr id="590" name="Google Shape;590;p41"/>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1">
  <p:cSld name="TITLE_ONLY_2_1_1_1_1">
    <p:spTree>
      <p:nvGrpSpPr>
        <p:cNvPr id="1" name="Shape 610"/>
        <p:cNvGrpSpPr/>
        <p:nvPr/>
      </p:nvGrpSpPr>
      <p:grpSpPr>
        <a:xfrm>
          <a:off x="0" y="0"/>
          <a:ext cx="0" cy="0"/>
          <a:chOff x="0" y="0"/>
          <a:chExt cx="0" cy="0"/>
        </a:xfrm>
      </p:grpSpPr>
      <p:sp>
        <p:nvSpPr>
          <p:cNvPr id="611" name="Google Shape;611;p43"/>
          <p:cNvSpPr/>
          <p:nvPr/>
        </p:nvSpPr>
        <p:spPr>
          <a:xfrm rot="10800000">
            <a:off x="-64287"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txBox="1">
            <a:spLocks noGrp="1"/>
          </p:cNvSpPr>
          <p:nvPr>
            <p:ph type="subTitle" idx="1"/>
          </p:nvPr>
        </p:nvSpPr>
        <p:spPr>
          <a:xfrm>
            <a:off x="1609650" y="1898950"/>
            <a:ext cx="2386200" cy="8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4" name="Google Shape;614;p43"/>
          <p:cNvSpPr txBox="1">
            <a:spLocks noGrp="1"/>
          </p:cNvSpPr>
          <p:nvPr>
            <p:ph type="subTitle" idx="2"/>
          </p:nvPr>
        </p:nvSpPr>
        <p:spPr>
          <a:xfrm>
            <a:off x="5937990" y="1898950"/>
            <a:ext cx="2494800" cy="8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5" name="Google Shape;615;p43"/>
          <p:cNvSpPr txBox="1">
            <a:spLocks noGrp="1"/>
          </p:cNvSpPr>
          <p:nvPr>
            <p:ph type="ctrTitle"/>
          </p:nvPr>
        </p:nvSpPr>
        <p:spPr>
          <a:xfrm>
            <a:off x="1609650" y="1590350"/>
            <a:ext cx="23862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16" name="Google Shape;616;p43"/>
          <p:cNvSpPr txBox="1">
            <a:spLocks noGrp="1"/>
          </p:cNvSpPr>
          <p:nvPr>
            <p:ph type="ctrTitle" idx="3"/>
          </p:nvPr>
        </p:nvSpPr>
        <p:spPr>
          <a:xfrm>
            <a:off x="5937998" y="1590350"/>
            <a:ext cx="2494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17" name="Google Shape;617;p43"/>
          <p:cNvSpPr txBox="1">
            <a:spLocks noGrp="1"/>
          </p:cNvSpPr>
          <p:nvPr>
            <p:ph type="subTitle" idx="4"/>
          </p:nvPr>
        </p:nvSpPr>
        <p:spPr>
          <a:xfrm>
            <a:off x="1609650" y="3639025"/>
            <a:ext cx="2386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8" name="Google Shape;618;p43"/>
          <p:cNvSpPr txBox="1">
            <a:spLocks noGrp="1"/>
          </p:cNvSpPr>
          <p:nvPr>
            <p:ph type="subTitle" idx="5"/>
          </p:nvPr>
        </p:nvSpPr>
        <p:spPr>
          <a:xfrm>
            <a:off x="5937990" y="3639025"/>
            <a:ext cx="24948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9" name="Google Shape;619;p43"/>
          <p:cNvSpPr txBox="1">
            <a:spLocks noGrp="1"/>
          </p:cNvSpPr>
          <p:nvPr>
            <p:ph type="ctrTitle" idx="6"/>
          </p:nvPr>
        </p:nvSpPr>
        <p:spPr>
          <a:xfrm>
            <a:off x="1609650" y="3330425"/>
            <a:ext cx="23862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20" name="Google Shape;620;p43"/>
          <p:cNvSpPr txBox="1">
            <a:spLocks noGrp="1"/>
          </p:cNvSpPr>
          <p:nvPr>
            <p:ph type="ctrTitle" idx="7"/>
          </p:nvPr>
        </p:nvSpPr>
        <p:spPr>
          <a:xfrm>
            <a:off x="5937998" y="3330425"/>
            <a:ext cx="2494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21" name="Google Shape;621;p43"/>
          <p:cNvSpPr txBox="1">
            <a:spLocks noGrp="1"/>
          </p:cNvSpPr>
          <p:nvPr>
            <p:ph type="title" idx="8"/>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22" name="Google Shape;622;p43"/>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43"/>
          <p:cNvGrpSpPr/>
          <p:nvPr/>
        </p:nvGrpSpPr>
        <p:grpSpPr>
          <a:xfrm>
            <a:off x="8451950" y="4441638"/>
            <a:ext cx="276775" cy="287175"/>
            <a:chOff x="939975" y="2736700"/>
            <a:chExt cx="276775" cy="287175"/>
          </a:xfrm>
        </p:grpSpPr>
        <p:sp>
          <p:nvSpPr>
            <p:cNvPr id="625" name="Google Shape;625;p43"/>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43"/>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txBox="1">
            <a:spLocks noGrp="1"/>
          </p:cNvSpPr>
          <p:nvPr>
            <p:ph type="title" idx="9" hasCustomPrompt="1"/>
          </p:nvPr>
        </p:nvSpPr>
        <p:spPr>
          <a:xfrm>
            <a:off x="638100" y="1511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31" name="Google Shape;631;p43"/>
          <p:cNvSpPr txBox="1">
            <a:spLocks noGrp="1"/>
          </p:cNvSpPr>
          <p:nvPr>
            <p:ph type="title" idx="13" hasCustomPrompt="1"/>
          </p:nvPr>
        </p:nvSpPr>
        <p:spPr>
          <a:xfrm>
            <a:off x="638100" y="32542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32" name="Google Shape;632;p43"/>
          <p:cNvSpPr txBox="1">
            <a:spLocks noGrp="1"/>
          </p:cNvSpPr>
          <p:nvPr>
            <p:ph type="title" idx="14" hasCustomPrompt="1"/>
          </p:nvPr>
        </p:nvSpPr>
        <p:spPr>
          <a:xfrm>
            <a:off x="4966462" y="1511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33" name="Google Shape;633;p43"/>
          <p:cNvSpPr txBox="1">
            <a:spLocks noGrp="1"/>
          </p:cNvSpPr>
          <p:nvPr>
            <p:ph type="title" idx="15" hasCustomPrompt="1"/>
          </p:nvPr>
        </p:nvSpPr>
        <p:spPr>
          <a:xfrm>
            <a:off x="4966462" y="32542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_ONLY_2_1_2_1_1">
    <p:spTree>
      <p:nvGrpSpPr>
        <p:cNvPr id="1" name="Shape 634"/>
        <p:cNvGrpSpPr/>
        <p:nvPr/>
      </p:nvGrpSpPr>
      <p:grpSpPr>
        <a:xfrm>
          <a:off x="0" y="0"/>
          <a:ext cx="0" cy="0"/>
          <a:chOff x="0" y="0"/>
          <a:chExt cx="0" cy="0"/>
        </a:xfrm>
      </p:grpSpPr>
      <p:sp>
        <p:nvSpPr>
          <p:cNvPr id="635" name="Google Shape;635;p44"/>
          <p:cNvSpPr/>
          <p:nvPr/>
        </p:nvSpPr>
        <p:spPr>
          <a:xfrm rot="585698">
            <a:off x="1802085" y="-1207483"/>
            <a:ext cx="8322645" cy="691136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txBox="1">
            <a:spLocks noGrp="1"/>
          </p:cNvSpPr>
          <p:nvPr>
            <p:ph type="subTitle" idx="1"/>
          </p:nvPr>
        </p:nvSpPr>
        <p:spPr>
          <a:xfrm>
            <a:off x="714300" y="1706950"/>
            <a:ext cx="4806600" cy="26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Clr>
                <a:schemeClr val="dk1"/>
              </a:buClr>
              <a:buSzPts val="1000"/>
              <a:buChar char="○"/>
              <a:defRPr sz="1000">
                <a:solidFill>
                  <a:schemeClr val="dk1"/>
                </a:solidFill>
              </a:defRPr>
            </a:lvl2pPr>
            <a:lvl3pPr lvl="2" algn="ctr" rtl="0">
              <a:lnSpc>
                <a:spcPct val="100000"/>
              </a:lnSpc>
              <a:spcBef>
                <a:spcPts val="0"/>
              </a:spcBef>
              <a:spcAft>
                <a:spcPts val="0"/>
              </a:spcAft>
              <a:buClr>
                <a:schemeClr val="dk1"/>
              </a:buClr>
              <a:buSzPts val="1000"/>
              <a:buChar char="■"/>
              <a:defRPr sz="1000">
                <a:solidFill>
                  <a:schemeClr val="dk1"/>
                </a:solidFill>
              </a:defRPr>
            </a:lvl3pPr>
            <a:lvl4pPr lvl="3" algn="ctr" rtl="0">
              <a:lnSpc>
                <a:spcPct val="100000"/>
              </a:lnSpc>
              <a:spcBef>
                <a:spcPts val="0"/>
              </a:spcBef>
              <a:spcAft>
                <a:spcPts val="0"/>
              </a:spcAft>
              <a:buClr>
                <a:schemeClr val="dk1"/>
              </a:buClr>
              <a:buSzPts val="1000"/>
              <a:buChar char="●"/>
              <a:defRPr sz="1000">
                <a:solidFill>
                  <a:schemeClr val="dk1"/>
                </a:solidFill>
              </a:defRPr>
            </a:lvl4pPr>
            <a:lvl5pPr lvl="4" algn="ctr" rtl="0">
              <a:lnSpc>
                <a:spcPct val="100000"/>
              </a:lnSpc>
              <a:spcBef>
                <a:spcPts val="0"/>
              </a:spcBef>
              <a:spcAft>
                <a:spcPts val="0"/>
              </a:spcAft>
              <a:buClr>
                <a:schemeClr val="dk1"/>
              </a:buClr>
              <a:buSzPts val="1000"/>
              <a:buChar char="○"/>
              <a:defRPr sz="1000">
                <a:solidFill>
                  <a:schemeClr val="dk1"/>
                </a:solidFill>
              </a:defRPr>
            </a:lvl5pPr>
            <a:lvl6pPr lvl="5" algn="ctr" rtl="0">
              <a:lnSpc>
                <a:spcPct val="100000"/>
              </a:lnSpc>
              <a:spcBef>
                <a:spcPts val="0"/>
              </a:spcBef>
              <a:spcAft>
                <a:spcPts val="0"/>
              </a:spcAft>
              <a:buClr>
                <a:schemeClr val="dk1"/>
              </a:buClr>
              <a:buSzPts val="1000"/>
              <a:buChar char="■"/>
              <a:defRPr sz="1000">
                <a:solidFill>
                  <a:schemeClr val="dk1"/>
                </a:solidFill>
              </a:defRPr>
            </a:lvl6pPr>
            <a:lvl7pPr lvl="6" algn="ctr" rtl="0">
              <a:lnSpc>
                <a:spcPct val="100000"/>
              </a:lnSpc>
              <a:spcBef>
                <a:spcPts val="0"/>
              </a:spcBef>
              <a:spcAft>
                <a:spcPts val="0"/>
              </a:spcAft>
              <a:buClr>
                <a:schemeClr val="dk1"/>
              </a:buClr>
              <a:buSzPts val="1000"/>
              <a:buChar char="●"/>
              <a:defRPr sz="1000">
                <a:solidFill>
                  <a:schemeClr val="dk1"/>
                </a:solidFill>
              </a:defRPr>
            </a:lvl7pPr>
            <a:lvl8pPr lvl="7" algn="ctr" rtl="0">
              <a:lnSpc>
                <a:spcPct val="100000"/>
              </a:lnSpc>
              <a:spcBef>
                <a:spcPts val="0"/>
              </a:spcBef>
              <a:spcAft>
                <a:spcPts val="0"/>
              </a:spcAft>
              <a:buClr>
                <a:schemeClr val="dk1"/>
              </a:buClr>
              <a:buSzPts val="1000"/>
              <a:buChar char="○"/>
              <a:defRPr sz="1000">
                <a:solidFill>
                  <a:schemeClr val="dk1"/>
                </a:solidFill>
              </a:defRPr>
            </a:lvl8pPr>
            <a:lvl9pPr lvl="8" algn="ctr" rtl="0">
              <a:lnSpc>
                <a:spcPct val="100000"/>
              </a:lnSpc>
              <a:spcBef>
                <a:spcPts val="0"/>
              </a:spcBef>
              <a:spcAft>
                <a:spcPts val="0"/>
              </a:spcAft>
              <a:buClr>
                <a:schemeClr val="dk1"/>
              </a:buClr>
              <a:buSzPts val="1000"/>
              <a:buChar char="■"/>
              <a:defRPr sz="1000">
                <a:solidFill>
                  <a:schemeClr val="dk1"/>
                </a:solidFill>
              </a:defRPr>
            </a:lvl9pPr>
          </a:lstStyle>
          <a:p>
            <a:endParaRPr/>
          </a:p>
        </p:txBody>
      </p:sp>
      <p:sp>
        <p:nvSpPr>
          <p:cNvPr id="637" name="Google Shape;637;p4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8" name="Google Shape;638;p44"/>
          <p:cNvSpPr/>
          <p:nvPr/>
        </p:nvSpPr>
        <p:spPr>
          <a:xfrm>
            <a:off x="868326" y="76100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a:off x="6180763" y="389852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5831275" y="418483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4"/>
          <p:cNvGrpSpPr/>
          <p:nvPr/>
        </p:nvGrpSpPr>
        <p:grpSpPr>
          <a:xfrm rot="3079198">
            <a:off x="524560" y="306601"/>
            <a:ext cx="379474" cy="376965"/>
            <a:chOff x="3437575" y="2857925"/>
            <a:chExt cx="306250" cy="304225"/>
          </a:xfrm>
        </p:grpSpPr>
        <p:sp>
          <p:nvSpPr>
            <p:cNvPr id="642" name="Google Shape;642;p4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44"/>
          <p:cNvSpPr/>
          <p:nvPr/>
        </p:nvSpPr>
        <p:spPr>
          <a:xfrm>
            <a:off x="359363" y="7610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CUSTOM_13_1_1">
    <p:spTree>
      <p:nvGrpSpPr>
        <p:cNvPr id="1" name="Shape 658"/>
        <p:cNvGrpSpPr/>
        <p:nvPr/>
      </p:nvGrpSpPr>
      <p:grpSpPr>
        <a:xfrm>
          <a:off x="0" y="0"/>
          <a:ext cx="0" cy="0"/>
          <a:chOff x="0" y="0"/>
          <a:chExt cx="0" cy="0"/>
        </a:xfrm>
      </p:grpSpPr>
      <p:sp>
        <p:nvSpPr>
          <p:cNvPr id="659" name="Google Shape;659;p46"/>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60" name="Google Shape;660;p46"/>
          <p:cNvSpPr/>
          <p:nvPr/>
        </p:nvSpPr>
        <p:spPr>
          <a:xfrm rot="-132185" flipH="1">
            <a:off x="2234055" y="-624567"/>
            <a:ext cx="8484845" cy="704605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6"/>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6"/>
          <p:cNvSpPr txBox="1">
            <a:spLocks noGrp="1"/>
          </p:cNvSpPr>
          <p:nvPr>
            <p:ph type="subTitle" idx="1"/>
          </p:nvPr>
        </p:nvSpPr>
        <p:spPr>
          <a:xfrm>
            <a:off x="704850" y="1952625"/>
            <a:ext cx="3800400" cy="263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Char char="●"/>
              <a:defRPr sz="1400"/>
            </a:lvl1pPr>
            <a:lvl2pPr lvl="1" rtl="0">
              <a:spcBef>
                <a:spcPts val="0"/>
              </a:spcBef>
              <a:spcAft>
                <a:spcPts val="0"/>
              </a:spcAft>
              <a:buClr>
                <a:srgbClr val="FFC800"/>
              </a:buClr>
              <a:buSzPts val="1000"/>
              <a:buFont typeface="Nunito Light"/>
              <a:buChar char="○"/>
              <a:defRPr/>
            </a:lvl2pPr>
            <a:lvl3pPr lvl="2" rtl="0">
              <a:spcBef>
                <a:spcPts val="0"/>
              </a:spcBef>
              <a:spcAft>
                <a:spcPts val="0"/>
              </a:spcAft>
              <a:buClr>
                <a:srgbClr val="FFC800"/>
              </a:buClr>
              <a:buSzPts val="1000"/>
              <a:buFont typeface="Nunito Light"/>
              <a:buChar char="■"/>
              <a:defRPr/>
            </a:lvl3pPr>
            <a:lvl4pPr lvl="3" rtl="0">
              <a:spcBef>
                <a:spcPts val="0"/>
              </a:spcBef>
              <a:spcAft>
                <a:spcPts val="0"/>
              </a:spcAft>
              <a:buClr>
                <a:srgbClr val="FFC800"/>
              </a:buClr>
              <a:buSzPts val="1000"/>
              <a:buFont typeface="Nunito Light"/>
              <a:buChar char="●"/>
              <a:defRPr/>
            </a:lvl4pPr>
            <a:lvl5pPr lvl="4" rtl="0">
              <a:spcBef>
                <a:spcPts val="0"/>
              </a:spcBef>
              <a:spcAft>
                <a:spcPts val="0"/>
              </a:spcAft>
              <a:buClr>
                <a:srgbClr val="434343"/>
              </a:buClr>
              <a:buSzPts val="1000"/>
              <a:buFont typeface="Nunito Light"/>
              <a:buChar char="○"/>
              <a:defRPr/>
            </a:lvl5pPr>
            <a:lvl6pPr lvl="5" rtl="0">
              <a:spcBef>
                <a:spcPts val="0"/>
              </a:spcBef>
              <a:spcAft>
                <a:spcPts val="0"/>
              </a:spcAft>
              <a:buClr>
                <a:srgbClr val="434343"/>
              </a:buClr>
              <a:buSzPts val="1000"/>
              <a:buFont typeface="Nunito Light"/>
              <a:buChar char="■"/>
              <a:defRPr/>
            </a:lvl6pPr>
            <a:lvl7pPr lvl="6" rtl="0">
              <a:spcBef>
                <a:spcPts val="0"/>
              </a:spcBef>
              <a:spcAft>
                <a:spcPts val="0"/>
              </a:spcAft>
              <a:buClr>
                <a:srgbClr val="434343"/>
              </a:buClr>
              <a:buSzPts val="1000"/>
              <a:buFont typeface="Nunito Light"/>
              <a:buChar char="●"/>
              <a:defRPr/>
            </a:lvl7pPr>
            <a:lvl8pPr lvl="7" rtl="0">
              <a:spcBef>
                <a:spcPts val="0"/>
              </a:spcBef>
              <a:spcAft>
                <a:spcPts val="0"/>
              </a:spcAft>
              <a:buClr>
                <a:srgbClr val="434343"/>
              </a:buClr>
              <a:buSzPts val="1000"/>
              <a:buFont typeface="Nunito Light"/>
              <a:buChar char="○"/>
              <a:defRPr/>
            </a:lvl8pPr>
            <a:lvl9pPr lvl="8" rtl="0">
              <a:spcBef>
                <a:spcPts val="0"/>
              </a:spcBef>
              <a:spcAft>
                <a:spcPts val="0"/>
              </a:spcAft>
              <a:buClr>
                <a:srgbClr val="434343"/>
              </a:buClr>
              <a:buSzPts val="1000"/>
              <a:buFont typeface="Nunito Light"/>
              <a:buChar char="■"/>
              <a:defRPr/>
            </a:lvl9pPr>
          </a:lstStyle>
          <a:p>
            <a:endParaRPr/>
          </a:p>
        </p:txBody>
      </p:sp>
      <p:sp>
        <p:nvSpPr>
          <p:cNvPr id="663" name="Google Shape;663;p46"/>
          <p:cNvSpPr txBox="1">
            <a:spLocks noGrp="1"/>
          </p:cNvSpPr>
          <p:nvPr>
            <p:ph type="subTitle" idx="2"/>
          </p:nvPr>
        </p:nvSpPr>
        <p:spPr>
          <a:xfrm>
            <a:off x="4632400" y="1952625"/>
            <a:ext cx="3800400" cy="263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C0000"/>
              </a:buClr>
              <a:buSzPts val="1000"/>
              <a:buFont typeface="Livvic Light"/>
              <a:buChar char="●"/>
              <a:defRPr sz="1400"/>
            </a:lvl1pPr>
            <a:lvl2pPr lvl="1" rtl="0">
              <a:spcBef>
                <a:spcPts val="0"/>
              </a:spcBef>
              <a:spcAft>
                <a:spcPts val="0"/>
              </a:spcAft>
              <a:buClr>
                <a:srgbClr val="FFC800"/>
              </a:buClr>
              <a:buSzPts val="1000"/>
              <a:buFont typeface="Nunito Light"/>
              <a:buChar char="○"/>
              <a:defRPr/>
            </a:lvl2pPr>
            <a:lvl3pPr lvl="2" rtl="0">
              <a:spcBef>
                <a:spcPts val="0"/>
              </a:spcBef>
              <a:spcAft>
                <a:spcPts val="0"/>
              </a:spcAft>
              <a:buClr>
                <a:srgbClr val="FFC800"/>
              </a:buClr>
              <a:buSzPts val="1000"/>
              <a:buFont typeface="Nunito Light"/>
              <a:buChar char="■"/>
              <a:defRPr/>
            </a:lvl3pPr>
            <a:lvl4pPr lvl="3" rtl="0">
              <a:spcBef>
                <a:spcPts val="0"/>
              </a:spcBef>
              <a:spcAft>
                <a:spcPts val="0"/>
              </a:spcAft>
              <a:buClr>
                <a:srgbClr val="FFC800"/>
              </a:buClr>
              <a:buSzPts val="1000"/>
              <a:buFont typeface="Nunito Light"/>
              <a:buChar char="●"/>
              <a:defRPr/>
            </a:lvl4pPr>
            <a:lvl5pPr lvl="4" rtl="0">
              <a:spcBef>
                <a:spcPts val="0"/>
              </a:spcBef>
              <a:spcAft>
                <a:spcPts val="0"/>
              </a:spcAft>
              <a:buClr>
                <a:srgbClr val="434343"/>
              </a:buClr>
              <a:buSzPts val="1000"/>
              <a:buFont typeface="Nunito Light"/>
              <a:buChar char="○"/>
              <a:defRPr/>
            </a:lvl5pPr>
            <a:lvl6pPr lvl="5" rtl="0">
              <a:spcBef>
                <a:spcPts val="0"/>
              </a:spcBef>
              <a:spcAft>
                <a:spcPts val="0"/>
              </a:spcAft>
              <a:buClr>
                <a:srgbClr val="434343"/>
              </a:buClr>
              <a:buSzPts val="1000"/>
              <a:buFont typeface="Nunito Light"/>
              <a:buChar char="■"/>
              <a:defRPr/>
            </a:lvl6pPr>
            <a:lvl7pPr lvl="6" rtl="0">
              <a:spcBef>
                <a:spcPts val="0"/>
              </a:spcBef>
              <a:spcAft>
                <a:spcPts val="0"/>
              </a:spcAft>
              <a:buClr>
                <a:srgbClr val="434343"/>
              </a:buClr>
              <a:buSzPts val="1000"/>
              <a:buFont typeface="Nunito Light"/>
              <a:buChar char="●"/>
              <a:defRPr/>
            </a:lvl7pPr>
            <a:lvl8pPr lvl="7" rtl="0">
              <a:spcBef>
                <a:spcPts val="0"/>
              </a:spcBef>
              <a:spcAft>
                <a:spcPts val="0"/>
              </a:spcAft>
              <a:buClr>
                <a:srgbClr val="434343"/>
              </a:buClr>
              <a:buSzPts val="1000"/>
              <a:buFont typeface="Nunito Light"/>
              <a:buChar char="○"/>
              <a:defRPr/>
            </a:lvl8pPr>
            <a:lvl9pPr lvl="8" rtl="0">
              <a:spcBef>
                <a:spcPts val="0"/>
              </a:spcBef>
              <a:spcAft>
                <a:spcPts val="0"/>
              </a:spcAft>
              <a:buClr>
                <a:srgbClr val="434343"/>
              </a:buClr>
              <a:buSzPts val="1000"/>
              <a:buFont typeface="Nunito Light"/>
              <a:buChar char="■"/>
              <a:defRPr/>
            </a:lvl9pPr>
          </a:lstStyle>
          <a:p>
            <a:endParaRPr/>
          </a:p>
        </p:txBody>
      </p:sp>
      <p:sp>
        <p:nvSpPr>
          <p:cNvPr id="664" name="Google Shape;664;p46"/>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6"/>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6"/>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5">
  <p:cSld name="CUSTOM_13_1_1_1">
    <p:spTree>
      <p:nvGrpSpPr>
        <p:cNvPr id="1" name="Shape 667"/>
        <p:cNvGrpSpPr/>
        <p:nvPr/>
      </p:nvGrpSpPr>
      <p:grpSpPr>
        <a:xfrm>
          <a:off x="0" y="0"/>
          <a:ext cx="0" cy="0"/>
          <a:chOff x="0" y="0"/>
          <a:chExt cx="0" cy="0"/>
        </a:xfrm>
      </p:grpSpPr>
      <p:sp>
        <p:nvSpPr>
          <p:cNvPr id="668" name="Google Shape;668;p47"/>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69" name="Google Shape;669;p47"/>
          <p:cNvSpPr/>
          <p:nvPr/>
        </p:nvSpPr>
        <p:spPr>
          <a:xfrm rot="-132185" flipH="1">
            <a:off x="2234055" y="-624567"/>
            <a:ext cx="8484845" cy="704605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txBox="1">
            <a:spLocks noGrp="1"/>
          </p:cNvSpPr>
          <p:nvPr>
            <p:ph type="subTitle" idx="1"/>
          </p:nvPr>
        </p:nvSpPr>
        <p:spPr>
          <a:xfrm>
            <a:off x="704850" y="1952625"/>
            <a:ext cx="4451700" cy="263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C0000"/>
              </a:buClr>
              <a:buSzPts val="1000"/>
              <a:buFont typeface="Livvic Light"/>
              <a:buChar char="●"/>
              <a:defRPr sz="1400"/>
            </a:lvl1pPr>
            <a:lvl2pPr lvl="1" rtl="0">
              <a:spcBef>
                <a:spcPts val="0"/>
              </a:spcBef>
              <a:spcAft>
                <a:spcPts val="0"/>
              </a:spcAft>
              <a:buClr>
                <a:srgbClr val="FFC800"/>
              </a:buClr>
              <a:buSzPts val="1000"/>
              <a:buFont typeface="Nunito Light"/>
              <a:buChar char="○"/>
              <a:defRPr/>
            </a:lvl2pPr>
            <a:lvl3pPr lvl="2" rtl="0">
              <a:spcBef>
                <a:spcPts val="0"/>
              </a:spcBef>
              <a:spcAft>
                <a:spcPts val="0"/>
              </a:spcAft>
              <a:buClr>
                <a:srgbClr val="FFC800"/>
              </a:buClr>
              <a:buSzPts val="1000"/>
              <a:buFont typeface="Nunito Light"/>
              <a:buChar char="■"/>
              <a:defRPr/>
            </a:lvl3pPr>
            <a:lvl4pPr lvl="3" rtl="0">
              <a:spcBef>
                <a:spcPts val="0"/>
              </a:spcBef>
              <a:spcAft>
                <a:spcPts val="0"/>
              </a:spcAft>
              <a:buClr>
                <a:srgbClr val="FFC800"/>
              </a:buClr>
              <a:buSzPts val="1000"/>
              <a:buFont typeface="Nunito Light"/>
              <a:buChar char="●"/>
              <a:defRPr/>
            </a:lvl4pPr>
            <a:lvl5pPr lvl="4" rtl="0">
              <a:spcBef>
                <a:spcPts val="0"/>
              </a:spcBef>
              <a:spcAft>
                <a:spcPts val="0"/>
              </a:spcAft>
              <a:buClr>
                <a:srgbClr val="434343"/>
              </a:buClr>
              <a:buSzPts val="1000"/>
              <a:buFont typeface="Nunito Light"/>
              <a:buChar char="○"/>
              <a:defRPr/>
            </a:lvl5pPr>
            <a:lvl6pPr lvl="5" rtl="0">
              <a:spcBef>
                <a:spcPts val="0"/>
              </a:spcBef>
              <a:spcAft>
                <a:spcPts val="0"/>
              </a:spcAft>
              <a:buClr>
                <a:srgbClr val="434343"/>
              </a:buClr>
              <a:buSzPts val="1000"/>
              <a:buFont typeface="Nunito Light"/>
              <a:buChar char="■"/>
              <a:defRPr/>
            </a:lvl6pPr>
            <a:lvl7pPr lvl="6" rtl="0">
              <a:spcBef>
                <a:spcPts val="0"/>
              </a:spcBef>
              <a:spcAft>
                <a:spcPts val="0"/>
              </a:spcAft>
              <a:buClr>
                <a:srgbClr val="434343"/>
              </a:buClr>
              <a:buSzPts val="1000"/>
              <a:buFont typeface="Nunito Light"/>
              <a:buChar char="●"/>
              <a:defRPr/>
            </a:lvl7pPr>
            <a:lvl8pPr lvl="7" rtl="0">
              <a:spcBef>
                <a:spcPts val="0"/>
              </a:spcBef>
              <a:spcAft>
                <a:spcPts val="0"/>
              </a:spcAft>
              <a:buClr>
                <a:srgbClr val="434343"/>
              </a:buClr>
              <a:buSzPts val="1000"/>
              <a:buFont typeface="Nunito Light"/>
              <a:buChar char="○"/>
              <a:defRPr/>
            </a:lvl8pPr>
            <a:lvl9pPr lvl="8" rtl="0">
              <a:spcBef>
                <a:spcPts val="0"/>
              </a:spcBef>
              <a:spcAft>
                <a:spcPts val="0"/>
              </a:spcAft>
              <a:buClr>
                <a:srgbClr val="434343"/>
              </a:buClr>
              <a:buSzPts val="1000"/>
              <a:buFont typeface="Nunito Light"/>
              <a:buChar char="■"/>
              <a:defRPr/>
            </a:lvl9pPr>
          </a:lstStyle>
          <a:p>
            <a:endParaRPr/>
          </a:p>
        </p:txBody>
      </p:sp>
      <p:sp>
        <p:nvSpPr>
          <p:cNvPr id="672" name="Google Shape;672;p47"/>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7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8"/>
          <p:cNvSpPr/>
          <p:nvPr/>
        </p:nvSpPr>
        <p:spPr>
          <a:xfrm rot="4810381" flipH="1">
            <a:off x="-1923187" y="-1740164"/>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8"/>
          <p:cNvGrpSpPr/>
          <p:nvPr/>
        </p:nvGrpSpPr>
        <p:grpSpPr>
          <a:xfrm>
            <a:off x="7607953" y="512283"/>
            <a:ext cx="650087" cy="592374"/>
            <a:chOff x="1949275" y="2818050"/>
            <a:chExt cx="618600" cy="563575"/>
          </a:xfrm>
        </p:grpSpPr>
        <p:sp>
          <p:nvSpPr>
            <p:cNvPr id="78" name="Google Shape;78;p8"/>
            <p:cNvSpPr/>
            <p:nvPr/>
          </p:nvSpPr>
          <p:spPr>
            <a:xfrm>
              <a:off x="1949275" y="2818050"/>
              <a:ext cx="618600" cy="563575"/>
            </a:xfrm>
            <a:custGeom>
              <a:avLst/>
              <a:gdLst/>
              <a:ahLst/>
              <a:cxnLst/>
              <a:rect l="l" t="t" r="r" b="b"/>
              <a:pathLst>
                <a:path w="24744" h="22543" extrusionOk="0">
                  <a:moveTo>
                    <a:pt x="12372" y="1"/>
                  </a:moveTo>
                  <a:cubicBezTo>
                    <a:pt x="9488" y="1"/>
                    <a:pt x="6605" y="1102"/>
                    <a:pt x="4403" y="3303"/>
                  </a:cubicBezTo>
                  <a:cubicBezTo>
                    <a:pt x="0" y="7706"/>
                    <a:pt x="0" y="14837"/>
                    <a:pt x="4403" y="19240"/>
                  </a:cubicBezTo>
                  <a:cubicBezTo>
                    <a:pt x="6605" y="21442"/>
                    <a:pt x="9488" y="22543"/>
                    <a:pt x="12372" y="22543"/>
                  </a:cubicBezTo>
                  <a:cubicBezTo>
                    <a:pt x="15255" y="22543"/>
                    <a:pt x="18139" y="21442"/>
                    <a:pt x="20341" y="19240"/>
                  </a:cubicBezTo>
                  <a:cubicBezTo>
                    <a:pt x="24744" y="14837"/>
                    <a:pt x="24744" y="7706"/>
                    <a:pt x="20341" y="3303"/>
                  </a:cubicBezTo>
                  <a:cubicBezTo>
                    <a:pt x="18139" y="1102"/>
                    <a:pt x="15255" y="1"/>
                    <a:pt x="12372" y="1"/>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2426925" y="2986875"/>
              <a:ext cx="117125" cy="229850"/>
            </a:xfrm>
            <a:custGeom>
              <a:avLst/>
              <a:gdLst/>
              <a:ahLst/>
              <a:cxnLst/>
              <a:rect l="l" t="t" r="r" b="b"/>
              <a:pathLst>
                <a:path w="4685" h="9194" extrusionOk="0">
                  <a:moveTo>
                    <a:pt x="3568" y="0"/>
                  </a:moveTo>
                  <a:cubicBezTo>
                    <a:pt x="2812" y="1479"/>
                    <a:pt x="1957" y="3352"/>
                    <a:pt x="1005" y="5751"/>
                  </a:cubicBezTo>
                  <a:cubicBezTo>
                    <a:pt x="1" y="8307"/>
                    <a:pt x="32" y="9193"/>
                    <a:pt x="632" y="9193"/>
                  </a:cubicBezTo>
                  <a:cubicBezTo>
                    <a:pt x="1328" y="9193"/>
                    <a:pt x="2791" y="8000"/>
                    <a:pt x="4291" y="6835"/>
                  </a:cubicBezTo>
                  <a:cubicBezTo>
                    <a:pt x="4389" y="6441"/>
                    <a:pt x="4422" y="6080"/>
                    <a:pt x="4455" y="5685"/>
                  </a:cubicBezTo>
                  <a:cubicBezTo>
                    <a:pt x="4685" y="3747"/>
                    <a:pt x="4356" y="1775"/>
                    <a:pt x="3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1997725" y="3086075"/>
              <a:ext cx="361700" cy="294325"/>
            </a:xfrm>
            <a:custGeom>
              <a:avLst/>
              <a:gdLst/>
              <a:ahLst/>
              <a:cxnLst/>
              <a:rect l="l" t="t" r="r" b="b"/>
              <a:pathLst>
                <a:path w="14468" h="11773" extrusionOk="0">
                  <a:moveTo>
                    <a:pt x="13860" y="0"/>
                  </a:moveTo>
                  <a:cubicBezTo>
                    <a:pt x="12520" y="0"/>
                    <a:pt x="8232" y="4421"/>
                    <a:pt x="6439" y="4421"/>
                  </a:cubicBezTo>
                  <a:cubicBezTo>
                    <a:pt x="6006" y="4421"/>
                    <a:pt x="5719" y="4164"/>
                    <a:pt x="5653" y="3525"/>
                  </a:cubicBezTo>
                  <a:cubicBezTo>
                    <a:pt x="5561" y="2577"/>
                    <a:pt x="5133" y="2205"/>
                    <a:pt x="4515" y="2205"/>
                  </a:cubicBezTo>
                  <a:cubicBezTo>
                    <a:pt x="3354" y="2205"/>
                    <a:pt x="1523" y="3519"/>
                    <a:pt x="1" y="4806"/>
                  </a:cubicBezTo>
                  <a:cubicBezTo>
                    <a:pt x="1545" y="8651"/>
                    <a:pt x="5127" y="11345"/>
                    <a:pt x="9267" y="11773"/>
                  </a:cubicBezTo>
                  <a:lnTo>
                    <a:pt x="9300" y="11773"/>
                  </a:lnTo>
                  <a:cubicBezTo>
                    <a:pt x="10910" y="9111"/>
                    <a:pt x="12291" y="6318"/>
                    <a:pt x="13408" y="3426"/>
                  </a:cubicBezTo>
                  <a:cubicBezTo>
                    <a:pt x="14468" y="880"/>
                    <a:pt x="14457" y="0"/>
                    <a:pt x="1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2139575" y="2818750"/>
              <a:ext cx="329725" cy="212075"/>
            </a:xfrm>
            <a:custGeom>
              <a:avLst/>
              <a:gdLst/>
              <a:ahLst/>
              <a:cxnLst/>
              <a:rect l="l" t="t" r="r" b="b"/>
              <a:pathLst>
                <a:path w="13189" h="8483" extrusionOk="0">
                  <a:moveTo>
                    <a:pt x="4740" y="1"/>
                  </a:moveTo>
                  <a:cubicBezTo>
                    <a:pt x="4272" y="1"/>
                    <a:pt x="3802" y="29"/>
                    <a:pt x="3331" y="88"/>
                  </a:cubicBezTo>
                  <a:cubicBezTo>
                    <a:pt x="1718" y="3167"/>
                    <a:pt x="0" y="7344"/>
                    <a:pt x="1844" y="7344"/>
                  </a:cubicBezTo>
                  <a:cubicBezTo>
                    <a:pt x="2066" y="7344"/>
                    <a:pt x="2341" y="7284"/>
                    <a:pt x="2673" y="7153"/>
                  </a:cubicBezTo>
                  <a:cubicBezTo>
                    <a:pt x="3141" y="6962"/>
                    <a:pt x="3525" y="6884"/>
                    <a:pt x="3850" y="6884"/>
                  </a:cubicBezTo>
                  <a:cubicBezTo>
                    <a:pt x="5321" y="6884"/>
                    <a:pt x="5582" y="8483"/>
                    <a:pt x="6893" y="8483"/>
                  </a:cubicBezTo>
                  <a:cubicBezTo>
                    <a:pt x="7940" y="8483"/>
                    <a:pt x="9655" y="7464"/>
                    <a:pt x="13189" y="3801"/>
                  </a:cubicBezTo>
                  <a:cubicBezTo>
                    <a:pt x="11037" y="1362"/>
                    <a:pt x="7958" y="1"/>
                    <a:pt x="4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8"/>
          <p:cNvGrpSpPr/>
          <p:nvPr/>
        </p:nvGrpSpPr>
        <p:grpSpPr>
          <a:xfrm>
            <a:off x="7724900" y="4112550"/>
            <a:ext cx="641625" cy="564075"/>
            <a:chOff x="2871000" y="2954125"/>
            <a:chExt cx="641625" cy="564075"/>
          </a:xfrm>
        </p:grpSpPr>
        <p:sp>
          <p:nvSpPr>
            <p:cNvPr id="83" name="Google Shape;83;p8"/>
            <p:cNvSpPr/>
            <p:nvPr/>
          </p:nvSpPr>
          <p:spPr>
            <a:xfrm>
              <a:off x="2871000" y="2954275"/>
              <a:ext cx="641625" cy="563675"/>
            </a:xfrm>
            <a:custGeom>
              <a:avLst/>
              <a:gdLst/>
              <a:ahLst/>
              <a:cxnLst/>
              <a:rect l="l" t="t" r="r" b="b"/>
              <a:pathLst>
                <a:path w="25665" h="22547" extrusionOk="0">
                  <a:moveTo>
                    <a:pt x="12853" y="0"/>
                  </a:moveTo>
                  <a:cubicBezTo>
                    <a:pt x="9195" y="0"/>
                    <a:pt x="5609" y="1772"/>
                    <a:pt x="3451" y="5051"/>
                  </a:cubicBezTo>
                  <a:cubicBezTo>
                    <a:pt x="0" y="10242"/>
                    <a:pt x="1413" y="17242"/>
                    <a:pt x="6605" y="20659"/>
                  </a:cubicBezTo>
                  <a:cubicBezTo>
                    <a:pt x="8526" y="21936"/>
                    <a:pt x="10695" y="22547"/>
                    <a:pt x="12839" y="22547"/>
                  </a:cubicBezTo>
                  <a:cubicBezTo>
                    <a:pt x="16491" y="22547"/>
                    <a:pt x="20073" y="20776"/>
                    <a:pt x="22247" y="17505"/>
                  </a:cubicBezTo>
                  <a:cubicBezTo>
                    <a:pt x="25664" y="12313"/>
                    <a:pt x="24251" y="5313"/>
                    <a:pt x="19059" y="1863"/>
                  </a:cubicBezTo>
                  <a:cubicBezTo>
                    <a:pt x="17146" y="604"/>
                    <a:pt x="14987" y="0"/>
                    <a:pt x="1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2912900" y="3100550"/>
              <a:ext cx="160825" cy="347225"/>
            </a:xfrm>
            <a:custGeom>
              <a:avLst/>
              <a:gdLst/>
              <a:ahLst/>
              <a:cxnLst/>
              <a:rect l="l" t="t" r="r" b="b"/>
              <a:pathLst>
                <a:path w="6433" h="13889" extrusionOk="0">
                  <a:moveTo>
                    <a:pt x="5647" y="0"/>
                  </a:moveTo>
                  <a:cubicBezTo>
                    <a:pt x="4490" y="0"/>
                    <a:pt x="2119" y="3950"/>
                    <a:pt x="0" y="6889"/>
                  </a:cubicBezTo>
                  <a:cubicBezTo>
                    <a:pt x="33" y="7250"/>
                    <a:pt x="99" y="7612"/>
                    <a:pt x="164" y="7940"/>
                  </a:cubicBezTo>
                  <a:cubicBezTo>
                    <a:pt x="690" y="10273"/>
                    <a:pt x="1939" y="12344"/>
                    <a:pt x="3746" y="13888"/>
                  </a:cubicBezTo>
                  <a:cubicBezTo>
                    <a:pt x="5258" y="10372"/>
                    <a:pt x="6145" y="6593"/>
                    <a:pt x="6342" y="2748"/>
                  </a:cubicBezTo>
                  <a:cubicBezTo>
                    <a:pt x="6433" y="773"/>
                    <a:pt x="6159" y="0"/>
                    <a:pt x="5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3076375" y="3339300"/>
              <a:ext cx="221650" cy="178900"/>
            </a:xfrm>
            <a:custGeom>
              <a:avLst/>
              <a:gdLst/>
              <a:ahLst/>
              <a:cxnLst/>
              <a:rect l="l" t="t" r="r" b="b"/>
              <a:pathLst>
                <a:path w="8866" h="7156" extrusionOk="0">
                  <a:moveTo>
                    <a:pt x="7636" y="1"/>
                  </a:moveTo>
                  <a:cubicBezTo>
                    <a:pt x="7438" y="1"/>
                    <a:pt x="7196" y="112"/>
                    <a:pt x="6901" y="362"/>
                  </a:cubicBezTo>
                  <a:cubicBezTo>
                    <a:pt x="6442" y="758"/>
                    <a:pt x="6068" y="889"/>
                    <a:pt x="5740" y="889"/>
                  </a:cubicBezTo>
                  <a:cubicBezTo>
                    <a:pt x="5093" y="889"/>
                    <a:pt x="4624" y="378"/>
                    <a:pt x="4030" y="378"/>
                  </a:cubicBezTo>
                  <a:cubicBezTo>
                    <a:pt x="3203" y="378"/>
                    <a:pt x="2133" y="1374"/>
                    <a:pt x="0" y="6145"/>
                  </a:cubicBezTo>
                  <a:cubicBezTo>
                    <a:pt x="1464" y="6813"/>
                    <a:pt x="3056" y="7156"/>
                    <a:pt x="4653" y="7156"/>
                  </a:cubicBezTo>
                  <a:cubicBezTo>
                    <a:pt x="5494" y="7156"/>
                    <a:pt x="6337" y="7061"/>
                    <a:pt x="7164" y="6868"/>
                  </a:cubicBezTo>
                  <a:cubicBezTo>
                    <a:pt x="7394" y="6803"/>
                    <a:pt x="7624" y="6737"/>
                    <a:pt x="7854" y="6671"/>
                  </a:cubicBezTo>
                  <a:cubicBezTo>
                    <a:pt x="8335" y="4349"/>
                    <a:pt x="8866" y="1"/>
                    <a:pt x="7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3321275" y="3066550"/>
              <a:ext cx="170800" cy="399300"/>
            </a:xfrm>
            <a:custGeom>
              <a:avLst/>
              <a:gdLst/>
              <a:ahLst/>
              <a:cxnLst/>
              <a:rect l="l" t="t" r="r" b="b"/>
              <a:pathLst>
                <a:path w="6832" h="15972" extrusionOk="0">
                  <a:moveTo>
                    <a:pt x="3841" y="1"/>
                  </a:moveTo>
                  <a:lnTo>
                    <a:pt x="3841" y="1"/>
                  </a:lnTo>
                  <a:cubicBezTo>
                    <a:pt x="4083" y="3892"/>
                    <a:pt x="4656" y="8697"/>
                    <a:pt x="3224" y="8697"/>
                  </a:cubicBezTo>
                  <a:cubicBezTo>
                    <a:pt x="3096" y="8697"/>
                    <a:pt x="2952" y="8658"/>
                    <a:pt x="2790" y="8577"/>
                  </a:cubicBezTo>
                  <a:cubicBezTo>
                    <a:pt x="2478" y="8427"/>
                    <a:pt x="2209" y="8357"/>
                    <a:pt x="1979" y="8357"/>
                  </a:cubicBezTo>
                  <a:cubicBezTo>
                    <a:pt x="1" y="8357"/>
                    <a:pt x="847" y="13469"/>
                    <a:pt x="1377" y="15971"/>
                  </a:cubicBezTo>
                  <a:cubicBezTo>
                    <a:pt x="5090" y="13309"/>
                    <a:pt x="6832" y="8709"/>
                    <a:pt x="5813" y="4273"/>
                  </a:cubicBezTo>
                  <a:cubicBezTo>
                    <a:pt x="5451" y="2728"/>
                    <a:pt x="4794" y="1250"/>
                    <a:pt x="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135000" y="2954125"/>
              <a:ext cx="253575" cy="281450"/>
            </a:xfrm>
            <a:custGeom>
              <a:avLst/>
              <a:gdLst/>
              <a:ahLst/>
              <a:cxnLst/>
              <a:rect l="l" t="t" r="r" b="b"/>
              <a:pathLst>
                <a:path w="10143" h="11258" extrusionOk="0">
                  <a:moveTo>
                    <a:pt x="2285" y="1"/>
                  </a:moveTo>
                  <a:cubicBezTo>
                    <a:pt x="2024" y="1"/>
                    <a:pt x="1762" y="10"/>
                    <a:pt x="1500" y="29"/>
                  </a:cubicBezTo>
                  <a:cubicBezTo>
                    <a:pt x="1040" y="1245"/>
                    <a:pt x="383" y="3742"/>
                    <a:pt x="120" y="8605"/>
                  </a:cubicBezTo>
                  <a:cubicBezTo>
                    <a:pt x="1" y="10549"/>
                    <a:pt x="183" y="11257"/>
                    <a:pt x="547" y="11257"/>
                  </a:cubicBezTo>
                  <a:cubicBezTo>
                    <a:pt x="1526" y="11257"/>
                    <a:pt x="3826" y="6144"/>
                    <a:pt x="5157" y="6144"/>
                  </a:cubicBezTo>
                  <a:cubicBezTo>
                    <a:pt x="5382" y="6144"/>
                    <a:pt x="5580" y="6291"/>
                    <a:pt x="5739" y="6634"/>
                  </a:cubicBezTo>
                  <a:cubicBezTo>
                    <a:pt x="5969" y="7139"/>
                    <a:pt x="6261" y="7350"/>
                    <a:pt x="6589" y="7350"/>
                  </a:cubicBezTo>
                  <a:cubicBezTo>
                    <a:pt x="7712" y="7350"/>
                    <a:pt x="9252" y="4870"/>
                    <a:pt x="10142" y="3216"/>
                  </a:cubicBezTo>
                  <a:cubicBezTo>
                    <a:pt x="8031" y="1166"/>
                    <a:pt x="5201" y="1"/>
                    <a:pt x="2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8"/>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410900" y="40081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7189475" y="471825"/>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473125" y="448550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txBox="1">
            <a:spLocks noGrp="1"/>
          </p:cNvSpPr>
          <p:nvPr>
            <p:ph type="title"/>
          </p:nvPr>
        </p:nvSpPr>
        <p:spPr>
          <a:xfrm>
            <a:off x="2065000" y="1066475"/>
            <a:ext cx="6367800" cy="28974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714300" y="1000950"/>
            <a:ext cx="3771900" cy="5745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Google Shape;95;p9"/>
          <p:cNvSpPr txBox="1">
            <a:spLocks noGrp="1"/>
          </p:cNvSpPr>
          <p:nvPr>
            <p:ph type="subTitle" idx="1"/>
          </p:nvPr>
        </p:nvSpPr>
        <p:spPr>
          <a:xfrm>
            <a:off x="714300" y="1844725"/>
            <a:ext cx="3771900" cy="274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Char char="●"/>
              <a:defRPr sz="1400"/>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
        <p:nvSpPr>
          <p:cNvPr id="96" name="Google Shape;96;p9"/>
          <p:cNvSpPr/>
          <p:nvPr/>
        </p:nvSpPr>
        <p:spPr>
          <a:xfrm rot="781549">
            <a:off x="-2317393" y="3305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312900" y="41986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621975" y="46328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9"/>
          <p:cNvGrpSpPr/>
          <p:nvPr/>
        </p:nvGrpSpPr>
        <p:grpSpPr>
          <a:xfrm>
            <a:off x="7999100" y="611138"/>
            <a:ext cx="306250" cy="304225"/>
            <a:chOff x="3437575" y="2857925"/>
            <a:chExt cx="306250" cy="304225"/>
          </a:xfrm>
        </p:grpSpPr>
        <p:sp>
          <p:nvSpPr>
            <p:cNvPr id="101" name="Google Shape;101;p9"/>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a:off x="7999100" y="264500"/>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2">
  <p:cSld name="CUSTOM_14_1">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5" name="Google Shape;145;p14"/>
          <p:cNvSpPr/>
          <p:nvPr/>
        </p:nvSpPr>
        <p:spPr>
          <a:xfrm>
            <a:off x="7600813" y="-200425"/>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14"/>
          <p:cNvGrpSpPr/>
          <p:nvPr/>
        </p:nvGrpSpPr>
        <p:grpSpPr>
          <a:xfrm>
            <a:off x="465150" y="515888"/>
            <a:ext cx="306250" cy="304225"/>
            <a:chOff x="3437575" y="2857925"/>
            <a:chExt cx="306250" cy="304225"/>
          </a:xfrm>
        </p:grpSpPr>
        <p:sp>
          <p:nvSpPr>
            <p:cNvPr id="148" name="Google Shape;148;p1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4"/>
          <p:cNvSpPr txBox="1">
            <a:spLocks noGrp="1"/>
          </p:cNvSpPr>
          <p:nvPr>
            <p:ph type="ctrTitle" idx="2"/>
          </p:nvPr>
        </p:nvSpPr>
        <p:spPr>
          <a:xfrm>
            <a:off x="714307" y="13743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1" name="Google Shape;151;p14"/>
          <p:cNvSpPr txBox="1">
            <a:spLocks noGrp="1"/>
          </p:cNvSpPr>
          <p:nvPr>
            <p:ph type="subTitle" idx="1"/>
          </p:nvPr>
        </p:nvSpPr>
        <p:spPr>
          <a:xfrm>
            <a:off x="714301" y="1799991"/>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2" name="Google Shape;152;p14"/>
          <p:cNvSpPr txBox="1">
            <a:spLocks noGrp="1"/>
          </p:cNvSpPr>
          <p:nvPr>
            <p:ph type="ctrTitle" idx="3"/>
          </p:nvPr>
        </p:nvSpPr>
        <p:spPr>
          <a:xfrm>
            <a:off x="3424057" y="13743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3" name="Google Shape;153;p14"/>
          <p:cNvSpPr txBox="1">
            <a:spLocks noGrp="1"/>
          </p:cNvSpPr>
          <p:nvPr>
            <p:ph type="subTitle" idx="4"/>
          </p:nvPr>
        </p:nvSpPr>
        <p:spPr>
          <a:xfrm>
            <a:off x="3424051" y="1799991"/>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4" name="Google Shape;154;p14"/>
          <p:cNvSpPr txBox="1">
            <a:spLocks noGrp="1"/>
          </p:cNvSpPr>
          <p:nvPr>
            <p:ph type="ctrTitle" idx="5"/>
          </p:nvPr>
        </p:nvSpPr>
        <p:spPr>
          <a:xfrm>
            <a:off x="6133807" y="13743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5" name="Google Shape;155;p14"/>
          <p:cNvSpPr txBox="1">
            <a:spLocks noGrp="1"/>
          </p:cNvSpPr>
          <p:nvPr>
            <p:ph type="subTitle" idx="6"/>
          </p:nvPr>
        </p:nvSpPr>
        <p:spPr>
          <a:xfrm>
            <a:off x="6133801" y="1799991"/>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6" name="Google Shape;156;p14"/>
          <p:cNvSpPr txBox="1">
            <a:spLocks noGrp="1"/>
          </p:cNvSpPr>
          <p:nvPr>
            <p:ph type="ctrTitle" idx="7"/>
          </p:nvPr>
        </p:nvSpPr>
        <p:spPr>
          <a:xfrm>
            <a:off x="714307" y="2888738"/>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7" name="Google Shape;157;p14"/>
          <p:cNvSpPr txBox="1">
            <a:spLocks noGrp="1"/>
          </p:cNvSpPr>
          <p:nvPr>
            <p:ph type="subTitle" idx="8"/>
          </p:nvPr>
        </p:nvSpPr>
        <p:spPr>
          <a:xfrm>
            <a:off x="714301" y="3314416"/>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8" name="Google Shape;158;p14"/>
          <p:cNvSpPr txBox="1">
            <a:spLocks noGrp="1"/>
          </p:cNvSpPr>
          <p:nvPr>
            <p:ph type="ctrTitle" idx="9"/>
          </p:nvPr>
        </p:nvSpPr>
        <p:spPr>
          <a:xfrm>
            <a:off x="3424057" y="2888738"/>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9" name="Google Shape;159;p14"/>
          <p:cNvSpPr txBox="1">
            <a:spLocks noGrp="1"/>
          </p:cNvSpPr>
          <p:nvPr>
            <p:ph type="subTitle" idx="13"/>
          </p:nvPr>
        </p:nvSpPr>
        <p:spPr>
          <a:xfrm>
            <a:off x="3424051" y="3314416"/>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60" name="Google Shape;160;p14"/>
          <p:cNvSpPr txBox="1">
            <a:spLocks noGrp="1"/>
          </p:cNvSpPr>
          <p:nvPr>
            <p:ph type="ctrTitle" idx="14"/>
          </p:nvPr>
        </p:nvSpPr>
        <p:spPr>
          <a:xfrm>
            <a:off x="6133807" y="2888738"/>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61" name="Google Shape;161;p14"/>
          <p:cNvSpPr txBox="1">
            <a:spLocks noGrp="1"/>
          </p:cNvSpPr>
          <p:nvPr>
            <p:ph type="subTitle" idx="15"/>
          </p:nvPr>
        </p:nvSpPr>
        <p:spPr>
          <a:xfrm>
            <a:off x="6133801" y="3314416"/>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grpSp>
        <p:nvGrpSpPr>
          <p:cNvPr id="162" name="Google Shape;162;p14"/>
          <p:cNvGrpSpPr/>
          <p:nvPr/>
        </p:nvGrpSpPr>
        <p:grpSpPr>
          <a:xfrm>
            <a:off x="8491375" y="4433113"/>
            <a:ext cx="306250" cy="304225"/>
            <a:chOff x="3437575" y="2857925"/>
            <a:chExt cx="306250" cy="304225"/>
          </a:xfrm>
        </p:grpSpPr>
        <p:sp>
          <p:nvSpPr>
            <p:cNvPr id="163" name="Google Shape;163;p1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3">
  <p:cSld name="CUSTOM_14_1_1">
    <p:spTree>
      <p:nvGrpSpPr>
        <p:cNvPr id="1" name="Shape 165"/>
        <p:cNvGrpSpPr/>
        <p:nvPr/>
      </p:nvGrpSpPr>
      <p:grpSpPr>
        <a:xfrm>
          <a:off x="0" y="0"/>
          <a:ext cx="0" cy="0"/>
          <a:chOff x="0" y="0"/>
          <a:chExt cx="0" cy="0"/>
        </a:xfrm>
      </p:grpSpPr>
      <p:sp>
        <p:nvSpPr>
          <p:cNvPr id="166" name="Google Shape;166;p15"/>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68" name="Google Shape;168;p15"/>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txBox="1">
            <a:spLocks noGrp="1"/>
          </p:cNvSpPr>
          <p:nvPr>
            <p:ph type="ctrTitle" idx="2"/>
          </p:nvPr>
        </p:nvSpPr>
        <p:spPr>
          <a:xfrm>
            <a:off x="714307" y="1584975"/>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70" name="Google Shape;170;p15"/>
          <p:cNvSpPr txBox="1">
            <a:spLocks noGrp="1"/>
          </p:cNvSpPr>
          <p:nvPr>
            <p:ph type="subTitle" idx="1"/>
          </p:nvPr>
        </p:nvSpPr>
        <p:spPr>
          <a:xfrm>
            <a:off x="714301" y="2010654"/>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71" name="Google Shape;171;p15"/>
          <p:cNvSpPr/>
          <p:nvPr/>
        </p:nvSpPr>
        <p:spPr>
          <a:xfrm>
            <a:off x="7936950" y="4516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5"/>
          <p:cNvGrpSpPr/>
          <p:nvPr/>
        </p:nvGrpSpPr>
        <p:grpSpPr>
          <a:xfrm>
            <a:off x="8279675" y="133463"/>
            <a:ext cx="306250" cy="304225"/>
            <a:chOff x="3437575" y="2857925"/>
            <a:chExt cx="306250" cy="304225"/>
          </a:xfrm>
        </p:grpSpPr>
        <p:sp>
          <p:nvSpPr>
            <p:cNvPr id="173" name="Google Shape;173;p15"/>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5"/>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txBox="1">
            <a:spLocks noGrp="1"/>
          </p:cNvSpPr>
          <p:nvPr>
            <p:ph type="title" idx="3" hasCustomPrompt="1"/>
          </p:nvPr>
        </p:nvSpPr>
        <p:spPr>
          <a:xfrm>
            <a:off x="714300" y="1092125"/>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77" name="Google Shape;177;p15"/>
          <p:cNvSpPr txBox="1">
            <a:spLocks noGrp="1"/>
          </p:cNvSpPr>
          <p:nvPr>
            <p:ph type="ctrTitle" idx="4"/>
          </p:nvPr>
        </p:nvSpPr>
        <p:spPr>
          <a:xfrm>
            <a:off x="3424057" y="1584975"/>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78" name="Google Shape;178;p15"/>
          <p:cNvSpPr txBox="1">
            <a:spLocks noGrp="1"/>
          </p:cNvSpPr>
          <p:nvPr>
            <p:ph type="subTitle" idx="5"/>
          </p:nvPr>
        </p:nvSpPr>
        <p:spPr>
          <a:xfrm>
            <a:off x="3424051" y="2010654"/>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79" name="Google Shape;179;p15"/>
          <p:cNvSpPr txBox="1">
            <a:spLocks noGrp="1"/>
          </p:cNvSpPr>
          <p:nvPr>
            <p:ph type="title" idx="6" hasCustomPrompt="1"/>
          </p:nvPr>
        </p:nvSpPr>
        <p:spPr>
          <a:xfrm>
            <a:off x="3424050" y="1092125"/>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80" name="Google Shape;180;p15"/>
          <p:cNvSpPr txBox="1">
            <a:spLocks noGrp="1"/>
          </p:cNvSpPr>
          <p:nvPr>
            <p:ph type="ctrTitle" idx="7"/>
          </p:nvPr>
        </p:nvSpPr>
        <p:spPr>
          <a:xfrm>
            <a:off x="6133807" y="1584975"/>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81" name="Google Shape;181;p15"/>
          <p:cNvSpPr txBox="1">
            <a:spLocks noGrp="1"/>
          </p:cNvSpPr>
          <p:nvPr>
            <p:ph type="subTitle" idx="8"/>
          </p:nvPr>
        </p:nvSpPr>
        <p:spPr>
          <a:xfrm>
            <a:off x="6133801" y="2010654"/>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82" name="Google Shape;182;p15"/>
          <p:cNvSpPr txBox="1">
            <a:spLocks noGrp="1"/>
          </p:cNvSpPr>
          <p:nvPr>
            <p:ph type="title" idx="9" hasCustomPrompt="1"/>
          </p:nvPr>
        </p:nvSpPr>
        <p:spPr>
          <a:xfrm>
            <a:off x="6133800" y="1092125"/>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83" name="Google Shape;183;p15"/>
          <p:cNvSpPr txBox="1">
            <a:spLocks noGrp="1"/>
          </p:cNvSpPr>
          <p:nvPr>
            <p:ph type="ctrTitle" idx="13"/>
          </p:nvPr>
        </p:nvSpPr>
        <p:spPr>
          <a:xfrm>
            <a:off x="3424057" y="3516488"/>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84" name="Google Shape;184;p15"/>
          <p:cNvSpPr txBox="1">
            <a:spLocks noGrp="1"/>
          </p:cNvSpPr>
          <p:nvPr>
            <p:ph type="subTitle" idx="14"/>
          </p:nvPr>
        </p:nvSpPr>
        <p:spPr>
          <a:xfrm>
            <a:off x="3424051" y="3942166"/>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85" name="Google Shape;185;p15"/>
          <p:cNvSpPr txBox="1">
            <a:spLocks noGrp="1"/>
          </p:cNvSpPr>
          <p:nvPr>
            <p:ph type="title" idx="15" hasCustomPrompt="1"/>
          </p:nvPr>
        </p:nvSpPr>
        <p:spPr>
          <a:xfrm>
            <a:off x="3424050" y="3023628"/>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86" name="Google Shape;186;p15"/>
          <p:cNvSpPr txBox="1">
            <a:spLocks noGrp="1"/>
          </p:cNvSpPr>
          <p:nvPr>
            <p:ph type="ctrTitle" idx="16"/>
          </p:nvPr>
        </p:nvSpPr>
        <p:spPr>
          <a:xfrm>
            <a:off x="6133807" y="3516488"/>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87" name="Google Shape;187;p15"/>
          <p:cNvSpPr txBox="1">
            <a:spLocks noGrp="1"/>
          </p:cNvSpPr>
          <p:nvPr>
            <p:ph type="subTitle" idx="17"/>
          </p:nvPr>
        </p:nvSpPr>
        <p:spPr>
          <a:xfrm>
            <a:off x="6133801" y="3942166"/>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88" name="Google Shape;188;p15"/>
          <p:cNvSpPr txBox="1">
            <a:spLocks noGrp="1"/>
          </p:cNvSpPr>
          <p:nvPr>
            <p:ph type="title" idx="18" hasCustomPrompt="1"/>
          </p:nvPr>
        </p:nvSpPr>
        <p:spPr>
          <a:xfrm>
            <a:off x="6133800" y="3023628"/>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15_1">
    <p:spTree>
      <p:nvGrpSpPr>
        <p:cNvPr id="1" name="Shape 189"/>
        <p:cNvGrpSpPr/>
        <p:nvPr/>
      </p:nvGrpSpPr>
      <p:grpSpPr>
        <a:xfrm>
          <a:off x="0" y="0"/>
          <a:ext cx="0" cy="0"/>
          <a:chOff x="0" y="0"/>
          <a:chExt cx="0" cy="0"/>
        </a:xfrm>
      </p:grpSpPr>
      <p:sp>
        <p:nvSpPr>
          <p:cNvPr id="190" name="Google Shape;190;p16"/>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1967968">
            <a:off x="-6987280" y="1491838"/>
            <a:ext cx="11572898" cy="827852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8245988" y="11962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646985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txBox="1">
            <a:spLocks noGrp="1"/>
          </p:cNvSpPr>
          <p:nvPr>
            <p:ph type="subTitle" idx="1"/>
          </p:nvPr>
        </p:nvSpPr>
        <p:spPr>
          <a:xfrm>
            <a:off x="5549325" y="2699800"/>
            <a:ext cx="28836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95" name="Google Shape;195;p16"/>
          <p:cNvSpPr txBox="1">
            <a:spLocks noGrp="1"/>
          </p:cNvSpPr>
          <p:nvPr>
            <p:ph type="ctrTitle"/>
          </p:nvPr>
        </p:nvSpPr>
        <p:spPr>
          <a:xfrm>
            <a:off x="5066200" y="1388175"/>
            <a:ext cx="3366600" cy="1311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1pPr>
            <a:lvl2pPr lvl="1">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2pPr>
            <a:lvl3pPr lvl="2">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3pPr>
            <a:lvl4pPr lvl="3">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4pPr>
            <a:lvl5pPr lvl="4">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5pPr>
            <a:lvl6pPr lvl="5">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6pPr>
            <a:lvl7pPr lvl="6">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7pPr>
            <a:lvl8pPr lvl="7">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8pPr>
            <a:lvl9pPr lvl="8">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Karla"/>
              <a:buChar char="●"/>
              <a:defRPr sz="1800">
                <a:solidFill>
                  <a:schemeClr val="lt1"/>
                </a:solidFill>
                <a:latin typeface="Karla"/>
                <a:ea typeface="Karla"/>
                <a:cs typeface="Karla"/>
                <a:sym typeface="Karla"/>
              </a:defRPr>
            </a:lvl1pPr>
            <a:lvl2pPr marL="914400" lvl="1"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2pPr>
            <a:lvl3pPr marL="1371600" lvl="2"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3pPr>
            <a:lvl4pPr marL="1828800" lvl="3"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4pPr>
            <a:lvl5pPr marL="2286000" lvl="4"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5pPr>
            <a:lvl6pPr marL="2743200" lvl="5"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6pPr>
            <a:lvl7pPr marL="3200400" lvl="6"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7pPr>
            <a:lvl8pPr marL="3657600" lvl="7"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8pPr>
            <a:lvl9pPr marL="4114800" lvl="8"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60" r:id="rId7"/>
    <p:sldLayoutId id="2147483661" r:id="rId8"/>
    <p:sldLayoutId id="2147483662" r:id="rId9"/>
    <p:sldLayoutId id="2147483664" r:id="rId10"/>
    <p:sldLayoutId id="2147483666" r:id="rId11"/>
    <p:sldLayoutId id="2147483667" r:id="rId12"/>
    <p:sldLayoutId id="2147483668" r:id="rId13"/>
    <p:sldLayoutId id="2147483669" r:id="rId14"/>
    <p:sldLayoutId id="2147483670"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4" r:id="rId27"/>
    <p:sldLayoutId id="2147483685" r:id="rId28"/>
    <p:sldLayoutId id="2147483686" r:id="rId29"/>
    <p:sldLayoutId id="2147483687" r:id="rId30"/>
    <p:sldLayoutId id="2147483689" r:id="rId31"/>
    <p:sldLayoutId id="2147483690" r:id="rId32"/>
    <p:sldLayoutId id="2147483692" r:id="rId33"/>
    <p:sldLayoutId id="2147483693" r:id="rId34"/>
    <p:sldLayoutId id="2147483696"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6">
          <p15:clr>
            <a:srgbClr val="EA4335"/>
          </p15:clr>
        </p15:guide>
        <p15:guide id="2" orient="horz" pos="2888">
          <p15:clr>
            <a:srgbClr val="EA4335"/>
          </p15:clr>
        </p15:guide>
        <p15:guide id="3" pos="450">
          <p15:clr>
            <a:srgbClr val="EA4335"/>
          </p15:clr>
        </p15:guide>
        <p15:guide id="4" pos="531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6"/>
        <p:cNvGrpSpPr/>
        <p:nvPr/>
      </p:nvGrpSpPr>
      <p:grpSpPr>
        <a:xfrm>
          <a:off x="0" y="0"/>
          <a:ext cx="0" cy="0"/>
          <a:chOff x="0" y="0"/>
          <a:chExt cx="0" cy="0"/>
        </a:xfrm>
      </p:grpSpPr>
      <p:sp>
        <p:nvSpPr>
          <p:cNvPr id="717" name="Google Shape;717;p55"/>
          <p:cNvSpPr/>
          <p:nvPr/>
        </p:nvSpPr>
        <p:spPr>
          <a:xfrm>
            <a:off x="6740275" y="-116843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5"/>
          <p:cNvSpPr txBox="1">
            <a:spLocks noGrp="1"/>
          </p:cNvSpPr>
          <p:nvPr>
            <p:ph type="ctrTitle"/>
          </p:nvPr>
        </p:nvSpPr>
        <p:spPr>
          <a:xfrm>
            <a:off x="2258779" y="1354103"/>
            <a:ext cx="4690763" cy="172122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RU" sz="4400" b="1" dirty="0">
                <a:latin typeface="Times New Roman" panose="02020603050405020304" pitchFamily="18" charset="0"/>
                <a:cs typeface="Times New Roman" panose="02020603050405020304" pitchFamily="18" charset="0"/>
              </a:rPr>
              <a:t>Травмы у детей и их профилактика</a:t>
            </a:r>
            <a:endParaRPr sz="4400" b="1" dirty="0">
              <a:latin typeface="Times New Roman" panose="02020603050405020304" pitchFamily="18" charset="0"/>
              <a:cs typeface="Times New Roman" panose="02020603050405020304" pitchFamily="18" charset="0"/>
            </a:endParaRPr>
          </a:p>
        </p:txBody>
      </p:sp>
      <p:grpSp>
        <p:nvGrpSpPr>
          <p:cNvPr id="720" name="Google Shape;720;p55"/>
          <p:cNvGrpSpPr/>
          <p:nvPr/>
        </p:nvGrpSpPr>
        <p:grpSpPr>
          <a:xfrm rot="16944477">
            <a:off x="-419724" y="546036"/>
            <a:ext cx="2966141" cy="2193675"/>
            <a:chOff x="251250" y="2199250"/>
            <a:chExt cx="2121947" cy="1422525"/>
          </a:xfrm>
        </p:grpSpPr>
        <p:sp>
          <p:nvSpPr>
            <p:cNvPr id="721" name="Google Shape;721;p55"/>
            <p:cNvSpPr/>
            <p:nvPr/>
          </p:nvSpPr>
          <p:spPr>
            <a:xfrm>
              <a:off x="251250" y="2559536"/>
              <a:ext cx="798975" cy="648025"/>
            </a:xfrm>
            <a:custGeom>
              <a:avLst/>
              <a:gdLst/>
              <a:ahLst/>
              <a:cxnLst/>
              <a:rect l="l" t="t" r="r" b="b"/>
              <a:pathLst>
                <a:path w="31959" h="25921" extrusionOk="0">
                  <a:moveTo>
                    <a:pt x="11370" y="0"/>
                  </a:moveTo>
                  <a:cubicBezTo>
                    <a:pt x="2545" y="0"/>
                    <a:pt x="0" y="5796"/>
                    <a:pt x="0" y="12955"/>
                  </a:cubicBezTo>
                  <a:cubicBezTo>
                    <a:pt x="0" y="20114"/>
                    <a:pt x="2545" y="25921"/>
                    <a:pt x="11370" y="25921"/>
                  </a:cubicBezTo>
                  <a:cubicBezTo>
                    <a:pt x="20195" y="25921"/>
                    <a:pt x="31959" y="20104"/>
                    <a:pt x="31959" y="12955"/>
                  </a:cubicBezTo>
                  <a:cubicBezTo>
                    <a:pt x="31959" y="5806"/>
                    <a:pt x="20195" y="0"/>
                    <a:pt x="1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5"/>
            <p:cNvSpPr/>
            <p:nvPr/>
          </p:nvSpPr>
          <p:spPr>
            <a:xfrm>
              <a:off x="941650" y="2378475"/>
              <a:ext cx="948950" cy="1064325"/>
            </a:xfrm>
            <a:custGeom>
              <a:avLst/>
              <a:gdLst/>
              <a:ahLst/>
              <a:cxnLst/>
              <a:rect l="l" t="t" r="r" b="b"/>
              <a:pathLst>
                <a:path w="37958" h="42573" extrusionOk="0">
                  <a:moveTo>
                    <a:pt x="16672" y="1"/>
                  </a:moveTo>
                  <a:cubicBezTo>
                    <a:pt x="4918" y="1"/>
                    <a:pt x="1" y="9533"/>
                    <a:pt x="1" y="21287"/>
                  </a:cubicBezTo>
                  <a:cubicBezTo>
                    <a:pt x="1" y="33040"/>
                    <a:pt x="4918" y="42572"/>
                    <a:pt x="16672" y="42572"/>
                  </a:cubicBezTo>
                  <a:cubicBezTo>
                    <a:pt x="28435" y="42572"/>
                    <a:pt x="37957" y="33040"/>
                    <a:pt x="37957" y="21287"/>
                  </a:cubicBezTo>
                  <a:cubicBezTo>
                    <a:pt x="37957" y="9523"/>
                    <a:pt x="28435" y="1"/>
                    <a:pt x="16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5"/>
            <p:cNvSpPr/>
            <p:nvPr/>
          </p:nvSpPr>
          <p:spPr>
            <a:xfrm>
              <a:off x="827050" y="2744775"/>
              <a:ext cx="483950" cy="331725"/>
            </a:xfrm>
            <a:custGeom>
              <a:avLst/>
              <a:gdLst/>
              <a:ahLst/>
              <a:cxnLst/>
              <a:rect l="l" t="t" r="r" b="b"/>
              <a:pathLst>
                <a:path w="19358" h="13269" extrusionOk="0">
                  <a:moveTo>
                    <a:pt x="8503" y="0"/>
                  </a:moveTo>
                  <a:cubicBezTo>
                    <a:pt x="2515" y="0"/>
                    <a:pt x="1" y="2959"/>
                    <a:pt x="1" y="6635"/>
                  </a:cubicBezTo>
                  <a:cubicBezTo>
                    <a:pt x="1" y="10300"/>
                    <a:pt x="2505" y="13269"/>
                    <a:pt x="8503" y="13269"/>
                  </a:cubicBezTo>
                  <a:cubicBezTo>
                    <a:pt x="14501" y="13269"/>
                    <a:pt x="19358" y="10310"/>
                    <a:pt x="19358" y="6635"/>
                  </a:cubicBezTo>
                  <a:cubicBezTo>
                    <a:pt x="19358" y="2969"/>
                    <a:pt x="14490" y="0"/>
                    <a:pt x="8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5"/>
            <p:cNvSpPr/>
            <p:nvPr/>
          </p:nvSpPr>
          <p:spPr>
            <a:xfrm>
              <a:off x="1229175" y="2491125"/>
              <a:ext cx="350175" cy="325125"/>
            </a:xfrm>
            <a:custGeom>
              <a:avLst/>
              <a:gdLst/>
              <a:ahLst/>
              <a:cxnLst/>
              <a:rect l="l" t="t" r="r" b="b"/>
              <a:pathLst>
                <a:path w="14007" h="13005" extrusionOk="0">
                  <a:moveTo>
                    <a:pt x="7008" y="1"/>
                  </a:moveTo>
                  <a:cubicBezTo>
                    <a:pt x="3891" y="1"/>
                    <a:pt x="1132" y="2247"/>
                    <a:pt x="597" y="5421"/>
                  </a:cubicBezTo>
                  <a:cubicBezTo>
                    <a:pt x="1" y="8965"/>
                    <a:pt x="2384" y="12317"/>
                    <a:pt x="5928" y="12913"/>
                  </a:cubicBezTo>
                  <a:cubicBezTo>
                    <a:pt x="6292" y="12975"/>
                    <a:pt x="6654" y="13004"/>
                    <a:pt x="7011" y="13004"/>
                  </a:cubicBezTo>
                  <a:cubicBezTo>
                    <a:pt x="10123" y="13004"/>
                    <a:pt x="12876" y="10752"/>
                    <a:pt x="13410" y="7582"/>
                  </a:cubicBezTo>
                  <a:cubicBezTo>
                    <a:pt x="14006" y="4037"/>
                    <a:pt x="11623" y="685"/>
                    <a:pt x="8079" y="89"/>
                  </a:cubicBezTo>
                  <a:cubicBezTo>
                    <a:pt x="7719" y="30"/>
                    <a:pt x="7361" y="1"/>
                    <a:pt x="7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5"/>
            <p:cNvSpPr/>
            <p:nvPr/>
          </p:nvSpPr>
          <p:spPr>
            <a:xfrm>
              <a:off x="1229175" y="3014125"/>
              <a:ext cx="350175" cy="325175"/>
            </a:xfrm>
            <a:custGeom>
              <a:avLst/>
              <a:gdLst/>
              <a:ahLst/>
              <a:cxnLst/>
              <a:rect l="l" t="t" r="r" b="b"/>
              <a:pathLst>
                <a:path w="14007" h="13007" extrusionOk="0">
                  <a:moveTo>
                    <a:pt x="6996" y="0"/>
                  </a:moveTo>
                  <a:cubicBezTo>
                    <a:pt x="3884" y="0"/>
                    <a:pt x="1131" y="2253"/>
                    <a:pt x="597" y="5423"/>
                  </a:cubicBezTo>
                  <a:cubicBezTo>
                    <a:pt x="1" y="8967"/>
                    <a:pt x="2384" y="12319"/>
                    <a:pt x="5928" y="12915"/>
                  </a:cubicBezTo>
                  <a:cubicBezTo>
                    <a:pt x="6292" y="12977"/>
                    <a:pt x="6654" y="13006"/>
                    <a:pt x="7011" y="13006"/>
                  </a:cubicBezTo>
                  <a:cubicBezTo>
                    <a:pt x="10123" y="13006"/>
                    <a:pt x="12876" y="10754"/>
                    <a:pt x="13410" y="7584"/>
                  </a:cubicBezTo>
                  <a:cubicBezTo>
                    <a:pt x="14006" y="4040"/>
                    <a:pt x="11623" y="687"/>
                    <a:pt x="8079" y="91"/>
                  </a:cubicBezTo>
                  <a:cubicBezTo>
                    <a:pt x="7715" y="30"/>
                    <a:pt x="7353" y="0"/>
                    <a:pt x="6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5"/>
            <p:cNvSpPr/>
            <p:nvPr/>
          </p:nvSpPr>
          <p:spPr>
            <a:xfrm>
              <a:off x="1299375" y="2493850"/>
              <a:ext cx="267350" cy="319600"/>
            </a:xfrm>
            <a:custGeom>
              <a:avLst/>
              <a:gdLst/>
              <a:ahLst/>
              <a:cxnLst/>
              <a:rect l="l" t="t" r="r" b="b"/>
              <a:pathLst>
                <a:path w="10694" h="12784" extrusionOk="0">
                  <a:moveTo>
                    <a:pt x="5342" y="1"/>
                  </a:moveTo>
                  <a:cubicBezTo>
                    <a:pt x="2393" y="1"/>
                    <a:pt x="0" y="2858"/>
                    <a:pt x="0" y="6392"/>
                  </a:cubicBezTo>
                  <a:cubicBezTo>
                    <a:pt x="0" y="9926"/>
                    <a:pt x="2393" y="12784"/>
                    <a:pt x="5342" y="12784"/>
                  </a:cubicBezTo>
                  <a:cubicBezTo>
                    <a:pt x="8300" y="12784"/>
                    <a:pt x="10693" y="9926"/>
                    <a:pt x="10693" y="6392"/>
                  </a:cubicBezTo>
                  <a:cubicBezTo>
                    <a:pt x="10693" y="2858"/>
                    <a:pt x="8300" y="1"/>
                    <a:pt x="5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5"/>
            <p:cNvSpPr/>
            <p:nvPr/>
          </p:nvSpPr>
          <p:spPr>
            <a:xfrm>
              <a:off x="1299375" y="3016650"/>
              <a:ext cx="267350" cy="319875"/>
            </a:xfrm>
            <a:custGeom>
              <a:avLst/>
              <a:gdLst/>
              <a:ahLst/>
              <a:cxnLst/>
              <a:rect l="l" t="t" r="r" b="b"/>
              <a:pathLst>
                <a:path w="10694" h="12795" extrusionOk="0">
                  <a:moveTo>
                    <a:pt x="5342" y="0"/>
                  </a:moveTo>
                  <a:cubicBezTo>
                    <a:pt x="2393" y="0"/>
                    <a:pt x="0" y="2868"/>
                    <a:pt x="0" y="6402"/>
                  </a:cubicBezTo>
                  <a:cubicBezTo>
                    <a:pt x="0" y="9926"/>
                    <a:pt x="2393" y="12794"/>
                    <a:pt x="5342" y="12794"/>
                  </a:cubicBezTo>
                  <a:cubicBezTo>
                    <a:pt x="8300" y="12794"/>
                    <a:pt x="10693" y="9926"/>
                    <a:pt x="10693" y="6402"/>
                  </a:cubicBezTo>
                  <a:cubicBezTo>
                    <a:pt x="10693" y="2868"/>
                    <a:pt x="8300" y="0"/>
                    <a:pt x="5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5"/>
            <p:cNvSpPr/>
            <p:nvPr/>
          </p:nvSpPr>
          <p:spPr>
            <a:xfrm>
              <a:off x="1291300" y="2860900"/>
              <a:ext cx="91900" cy="120075"/>
            </a:xfrm>
            <a:custGeom>
              <a:avLst/>
              <a:gdLst/>
              <a:ahLst/>
              <a:cxnLst/>
              <a:rect l="l" t="t" r="r" b="b"/>
              <a:pathLst>
                <a:path w="3676" h="4803" extrusionOk="0">
                  <a:moveTo>
                    <a:pt x="432" y="0"/>
                  </a:moveTo>
                  <a:cubicBezTo>
                    <a:pt x="369" y="0"/>
                    <a:pt x="306" y="14"/>
                    <a:pt x="252" y="41"/>
                  </a:cubicBezTo>
                  <a:cubicBezTo>
                    <a:pt x="161" y="91"/>
                    <a:pt x="91" y="172"/>
                    <a:pt x="60" y="263"/>
                  </a:cubicBezTo>
                  <a:cubicBezTo>
                    <a:pt x="30" y="354"/>
                    <a:pt x="10" y="445"/>
                    <a:pt x="10" y="546"/>
                  </a:cubicBezTo>
                  <a:cubicBezTo>
                    <a:pt x="10" y="737"/>
                    <a:pt x="30" y="919"/>
                    <a:pt x="71" y="1101"/>
                  </a:cubicBezTo>
                  <a:cubicBezTo>
                    <a:pt x="110" y="1276"/>
                    <a:pt x="158" y="1452"/>
                    <a:pt x="216" y="1627"/>
                  </a:cubicBezTo>
                  <a:lnTo>
                    <a:pt x="216" y="1627"/>
                  </a:lnTo>
                  <a:cubicBezTo>
                    <a:pt x="49" y="2196"/>
                    <a:pt x="1" y="2785"/>
                    <a:pt x="81" y="3373"/>
                  </a:cubicBezTo>
                  <a:cubicBezTo>
                    <a:pt x="121" y="3676"/>
                    <a:pt x="242" y="3969"/>
                    <a:pt x="414" y="4221"/>
                  </a:cubicBezTo>
                  <a:cubicBezTo>
                    <a:pt x="606" y="4463"/>
                    <a:pt x="868" y="4645"/>
                    <a:pt x="1171" y="4736"/>
                  </a:cubicBezTo>
                  <a:cubicBezTo>
                    <a:pt x="1345" y="4781"/>
                    <a:pt x="1523" y="4803"/>
                    <a:pt x="1700" y="4803"/>
                  </a:cubicBezTo>
                  <a:cubicBezTo>
                    <a:pt x="2119" y="4803"/>
                    <a:pt x="2536" y="4681"/>
                    <a:pt x="2898" y="4453"/>
                  </a:cubicBezTo>
                  <a:cubicBezTo>
                    <a:pt x="3150" y="4302"/>
                    <a:pt x="3372" y="4080"/>
                    <a:pt x="3524" y="3817"/>
                  </a:cubicBezTo>
                  <a:cubicBezTo>
                    <a:pt x="3595" y="3686"/>
                    <a:pt x="3645" y="3545"/>
                    <a:pt x="3655" y="3393"/>
                  </a:cubicBezTo>
                  <a:cubicBezTo>
                    <a:pt x="3665" y="3252"/>
                    <a:pt x="3645" y="3100"/>
                    <a:pt x="3595" y="2969"/>
                  </a:cubicBezTo>
                  <a:lnTo>
                    <a:pt x="3595" y="2969"/>
                  </a:lnTo>
                  <a:cubicBezTo>
                    <a:pt x="3675" y="3242"/>
                    <a:pt x="3635" y="3534"/>
                    <a:pt x="3473" y="3777"/>
                  </a:cubicBezTo>
                  <a:cubicBezTo>
                    <a:pt x="3312" y="4009"/>
                    <a:pt x="3090" y="4201"/>
                    <a:pt x="2837" y="4342"/>
                  </a:cubicBezTo>
                  <a:cubicBezTo>
                    <a:pt x="2595" y="4474"/>
                    <a:pt x="2322" y="4574"/>
                    <a:pt x="2040" y="4615"/>
                  </a:cubicBezTo>
                  <a:cubicBezTo>
                    <a:pt x="1938" y="4630"/>
                    <a:pt x="1835" y="4638"/>
                    <a:pt x="1732" y="4638"/>
                  </a:cubicBezTo>
                  <a:cubicBezTo>
                    <a:pt x="1558" y="4638"/>
                    <a:pt x="1383" y="4615"/>
                    <a:pt x="1212" y="4564"/>
                  </a:cubicBezTo>
                  <a:cubicBezTo>
                    <a:pt x="949" y="4484"/>
                    <a:pt x="717" y="4322"/>
                    <a:pt x="555" y="4100"/>
                  </a:cubicBezTo>
                  <a:cubicBezTo>
                    <a:pt x="394" y="3878"/>
                    <a:pt x="293" y="3615"/>
                    <a:pt x="242" y="3343"/>
                  </a:cubicBezTo>
                  <a:cubicBezTo>
                    <a:pt x="202" y="3060"/>
                    <a:pt x="192" y="2777"/>
                    <a:pt x="212" y="2494"/>
                  </a:cubicBezTo>
                  <a:cubicBezTo>
                    <a:pt x="232" y="2202"/>
                    <a:pt x="283" y="1919"/>
                    <a:pt x="343" y="1636"/>
                  </a:cubicBezTo>
                  <a:lnTo>
                    <a:pt x="343" y="1616"/>
                  </a:lnTo>
                  <a:lnTo>
                    <a:pt x="333" y="1606"/>
                  </a:lnTo>
                  <a:cubicBezTo>
                    <a:pt x="262" y="1434"/>
                    <a:pt x="212" y="1263"/>
                    <a:pt x="172" y="1081"/>
                  </a:cubicBezTo>
                  <a:cubicBezTo>
                    <a:pt x="121" y="909"/>
                    <a:pt x="91" y="727"/>
                    <a:pt x="81" y="546"/>
                  </a:cubicBezTo>
                  <a:cubicBezTo>
                    <a:pt x="81" y="465"/>
                    <a:pt x="91" y="374"/>
                    <a:pt x="111" y="283"/>
                  </a:cubicBezTo>
                  <a:cubicBezTo>
                    <a:pt x="141" y="202"/>
                    <a:pt x="192" y="132"/>
                    <a:pt x="262" y="81"/>
                  </a:cubicBezTo>
                  <a:cubicBezTo>
                    <a:pt x="332" y="42"/>
                    <a:pt x="410" y="27"/>
                    <a:pt x="489" y="27"/>
                  </a:cubicBezTo>
                  <a:cubicBezTo>
                    <a:pt x="593" y="27"/>
                    <a:pt x="700" y="52"/>
                    <a:pt x="798" y="81"/>
                  </a:cubicBezTo>
                  <a:cubicBezTo>
                    <a:pt x="707" y="51"/>
                    <a:pt x="616" y="21"/>
                    <a:pt x="525" y="10"/>
                  </a:cubicBezTo>
                  <a:cubicBezTo>
                    <a:pt x="495" y="4"/>
                    <a:pt x="463"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5"/>
            <p:cNvSpPr/>
            <p:nvPr/>
          </p:nvSpPr>
          <p:spPr>
            <a:xfrm>
              <a:off x="1145625" y="2816025"/>
              <a:ext cx="60625" cy="94125"/>
            </a:xfrm>
            <a:custGeom>
              <a:avLst/>
              <a:gdLst/>
              <a:ahLst/>
              <a:cxnLst/>
              <a:rect l="l" t="t" r="r" b="b"/>
              <a:pathLst>
                <a:path w="2425" h="3765" extrusionOk="0">
                  <a:moveTo>
                    <a:pt x="2179" y="1"/>
                  </a:moveTo>
                  <a:cubicBezTo>
                    <a:pt x="1767" y="1"/>
                    <a:pt x="1358" y="65"/>
                    <a:pt x="970" y="200"/>
                  </a:cubicBezTo>
                  <a:cubicBezTo>
                    <a:pt x="728" y="281"/>
                    <a:pt x="516" y="412"/>
                    <a:pt x="324" y="594"/>
                  </a:cubicBezTo>
                  <a:cubicBezTo>
                    <a:pt x="132" y="775"/>
                    <a:pt x="21" y="1028"/>
                    <a:pt x="11" y="1290"/>
                  </a:cubicBezTo>
                  <a:cubicBezTo>
                    <a:pt x="1" y="1553"/>
                    <a:pt x="51" y="1805"/>
                    <a:pt x="152" y="2038"/>
                  </a:cubicBezTo>
                  <a:cubicBezTo>
                    <a:pt x="253" y="2270"/>
                    <a:pt x="374" y="2482"/>
                    <a:pt x="526" y="2684"/>
                  </a:cubicBezTo>
                  <a:cubicBezTo>
                    <a:pt x="808" y="3078"/>
                    <a:pt x="1142" y="3441"/>
                    <a:pt x="1515" y="3764"/>
                  </a:cubicBezTo>
                  <a:cubicBezTo>
                    <a:pt x="1192" y="3401"/>
                    <a:pt x="909" y="3007"/>
                    <a:pt x="647" y="2603"/>
                  </a:cubicBezTo>
                  <a:cubicBezTo>
                    <a:pt x="516" y="2411"/>
                    <a:pt x="405" y="2199"/>
                    <a:pt x="314" y="1977"/>
                  </a:cubicBezTo>
                  <a:cubicBezTo>
                    <a:pt x="223" y="1765"/>
                    <a:pt x="182" y="1533"/>
                    <a:pt x="192" y="1301"/>
                  </a:cubicBezTo>
                  <a:cubicBezTo>
                    <a:pt x="192" y="1078"/>
                    <a:pt x="293" y="866"/>
                    <a:pt x="445" y="705"/>
                  </a:cubicBezTo>
                  <a:cubicBezTo>
                    <a:pt x="617" y="543"/>
                    <a:pt x="808" y="412"/>
                    <a:pt x="1020" y="331"/>
                  </a:cubicBezTo>
                  <a:cubicBezTo>
                    <a:pt x="1243" y="240"/>
                    <a:pt x="1475" y="170"/>
                    <a:pt x="1707" y="119"/>
                  </a:cubicBezTo>
                  <a:cubicBezTo>
                    <a:pt x="1939" y="69"/>
                    <a:pt x="2182" y="28"/>
                    <a:pt x="2424" y="8"/>
                  </a:cubicBezTo>
                  <a:cubicBezTo>
                    <a:pt x="2342" y="3"/>
                    <a:pt x="2261" y="1"/>
                    <a:pt x="2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5"/>
            <p:cNvSpPr/>
            <p:nvPr/>
          </p:nvSpPr>
          <p:spPr>
            <a:xfrm>
              <a:off x="975725" y="2411550"/>
              <a:ext cx="279475" cy="286050"/>
            </a:xfrm>
            <a:custGeom>
              <a:avLst/>
              <a:gdLst/>
              <a:ahLst/>
              <a:cxnLst/>
              <a:rect l="l" t="t" r="r" b="b"/>
              <a:pathLst>
                <a:path w="11179" h="11442" extrusionOk="0">
                  <a:moveTo>
                    <a:pt x="8493" y="1"/>
                  </a:moveTo>
                  <a:cubicBezTo>
                    <a:pt x="4252" y="1849"/>
                    <a:pt x="1495" y="5534"/>
                    <a:pt x="1" y="10230"/>
                  </a:cubicBezTo>
                  <a:cubicBezTo>
                    <a:pt x="1160" y="11046"/>
                    <a:pt x="2497" y="11441"/>
                    <a:pt x="3825" y="11441"/>
                  </a:cubicBezTo>
                  <a:cubicBezTo>
                    <a:pt x="5749" y="11441"/>
                    <a:pt x="7653" y="10611"/>
                    <a:pt x="8968" y="9028"/>
                  </a:cubicBezTo>
                  <a:cubicBezTo>
                    <a:pt x="11179" y="6352"/>
                    <a:pt x="10977" y="2424"/>
                    <a:pt x="8493"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5"/>
            <p:cNvSpPr/>
            <p:nvPr/>
          </p:nvSpPr>
          <p:spPr>
            <a:xfrm>
              <a:off x="975725" y="3123300"/>
              <a:ext cx="262825" cy="286425"/>
            </a:xfrm>
            <a:custGeom>
              <a:avLst/>
              <a:gdLst/>
              <a:ahLst/>
              <a:cxnLst/>
              <a:rect l="l" t="t" r="r" b="b"/>
              <a:pathLst>
                <a:path w="10513" h="11457" extrusionOk="0">
                  <a:moveTo>
                    <a:pt x="3841" y="1"/>
                  </a:moveTo>
                  <a:cubicBezTo>
                    <a:pt x="2488" y="1"/>
                    <a:pt x="1142" y="411"/>
                    <a:pt x="1" y="1217"/>
                  </a:cubicBezTo>
                  <a:cubicBezTo>
                    <a:pt x="1495" y="5923"/>
                    <a:pt x="4252" y="9598"/>
                    <a:pt x="8493" y="11456"/>
                  </a:cubicBezTo>
                  <a:cubicBezTo>
                    <a:pt x="9785" y="10204"/>
                    <a:pt x="10513" y="8478"/>
                    <a:pt x="10513" y="6670"/>
                  </a:cubicBezTo>
                  <a:cubicBezTo>
                    <a:pt x="10513" y="4176"/>
                    <a:pt x="9129" y="1894"/>
                    <a:pt x="6918" y="753"/>
                  </a:cubicBezTo>
                  <a:cubicBezTo>
                    <a:pt x="5950" y="249"/>
                    <a:pt x="4893" y="1"/>
                    <a:pt x="3841"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5"/>
            <p:cNvSpPr/>
            <p:nvPr/>
          </p:nvSpPr>
          <p:spPr>
            <a:xfrm>
              <a:off x="1206225" y="2199250"/>
              <a:ext cx="253725" cy="253975"/>
            </a:xfrm>
            <a:custGeom>
              <a:avLst/>
              <a:gdLst/>
              <a:ahLst/>
              <a:cxnLst/>
              <a:rect l="l" t="t" r="r" b="b"/>
              <a:pathLst>
                <a:path w="10149" h="10159" extrusionOk="0">
                  <a:moveTo>
                    <a:pt x="5079" y="1"/>
                  </a:moveTo>
                  <a:cubicBezTo>
                    <a:pt x="2272" y="1"/>
                    <a:pt x="0" y="2283"/>
                    <a:pt x="0" y="5080"/>
                  </a:cubicBezTo>
                  <a:cubicBezTo>
                    <a:pt x="0" y="7887"/>
                    <a:pt x="2272" y="10159"/>
                    <a:pt x="5079" y="10159"/>
                  </a:cubicBezTo>
                  <a:cubicBezTo>
                    <a:pt x="7886" y="10159"/>
                    <a:pt x="10148" y="6736"/>
                    <a:pt x="10148" y="3929"/>
                  </a:cubicBezTo>
                  <a:cubicBezTo>
                    <a:pt x="10148" y="1132"/>
                    <a:pt x="7876" y="1"/>
                    <a:pt x="5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5"/>
            <p:cNvSpPr/>
            <p:nvPr/>
          </p:nvSpPr>
          <p:spPr>
            <a:xfrm>
              <a:off x="1208225" y="3367800"/>
              <a:ext cx="251725" cy="253975"/>
            </a:xfrm>
            <a:custGeom>
              <a:avLst/>
              <a:gdLst/>
              <a:ahLst/>
              <a:cxnLst/>
              <a:rect l="l" t="t" r="r" b="b"/>
              <a:pathLst>
                <a:path w="10069" h="10159" extrusionOk="0">
                  <a:moveTo>
                    <a:pt x="4999" y="0"/>
                  </a:moveTo>
                  <a:cubicBezTo>
                    <a:pt x="2222" y="41"/>
                    <a:pt x="1" y="2302"/>
                    <a:pt x="1" y="5079"/>
                  </a:cubicBezTo>
                  <a:cubicBezTo>
                    <a:pt x="1" y="7856"/>
                    <a:pt x="2222" y="10108"/>
                    <a:pt x="4999" y="10158"/>
                  </a:cubicBezTo>
                  <a:cubicBezTo>
                    <a:pt x="7796" y="10158"/>
                    <a:pt x="10068" y="9037"/>
                    <a:pt x="10068" y="6230"/>
                  </a:cubicBezTo>
                  <a:cubicBezTo>
                    <a:pt x="10068" y="3423"/>
                    <a:pt x="7806"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5"/>
            <p:cNvSpPr/>
            <p:nvPr/>
          </p:nvSpPr>
          <p:spPr>
            <a:xfrm>
              <a:off x="936850" y="2744775"/>
              <a:ext cx="21250" cy="340575"/>
            </a:xfrm>
            <a:custGeom>
              <a:avLst/>
              <a:gdLst/>
              <a:ahLst/>
              <a:cxnLst/>
              <a:rect l="l" t="t" r="r" b="b"/>
              <a:pathLst>
                <a:path w="850" h="13623" extrusionOk="0">
                  <a:moveTo>
                    <a:pt x="778" y="0"/>
                  </a:moveTo>
                  <a:lnTo>
                    <a:pt x="778" y="0"/>
                  </a:lnTo>
                  <a:cubicBezTo>
                    <a:pt x="516" y="1111"/>
                    <a:pt x="324" y="2242"/>
                    <a:pt x="203" y="3373"/>
                  </a:cubicBezTo>
                  <a:cubicBezTo>
                    <a:pt x="82" y="4514"/>
                    <a:pt x="21" y="5665"/>
                    <a:pt x="11" y="6806"/>
                  </a:cubicBezTo>
                  <a:cubicBezTo>
                    <a:pt x="1" y="7957"/>
                    <a:pt x="62" y="9108"/>
                    <a:pt x="203" y="10249"/>
                  </a:cubicBezTo>
                  <a:cubicBezTo>
                    <a:pt x="334" y="11390"/>
                    <a:pt x="546" y="12521"/>
                    <a:pt x="849" y="13622"/>
                  </a:cubicBezTo>
                  <a:cubicBezTo>
                    <a:pt x="799" y="13339"/>
                    <a:pt x="748" y="13067"/>
                    <a:pt x="688" y="12784"/>
                  </a:cubicBezTo>
                  <a:lnTo>
                    <a:pt x="607" y="12360"/>
                  </a:lnTo>
                  <a:lnTo>
                    <a:pt x="546" y="11936"/>
                  </a:lnTo>
                  <a:lnTo>
                    <a:pt x="425" y="11088"/>
                  </a:lnTo>
                  <a:lnTo>
                    <a:pt x="334" y="10239"/>
                  </a:lnTo>
                  <a:cubicBezTo>
                    <a:pt x="304" y="9957"/>
                    <a:pt x="284" y="9674"/>
                    <a:pt x="264" y="9381"/>
                  </a:cubicBezTo>
                  <a:cubicBezTo>
                    <a:pt x="253" y="9098"/>
                    <a:pt x="213" y="8816"/>
                    <a:pt x="213" y="8533"/>
                  </a:cubicBezTo>
                  <a:lnTo>
                    <a:pt x="193" y="7675"/>
                  </a:lnTo>
                  <a:cubicBezTo>
                    <a:pt x="183" y="7392"/>
                    <a:pt x="193" y="7099"/>
                    <a:pt x="193" y="6816"/>
                  </a:cubicBezTo>
                  <a:cubicBezTo>
                    <a:pt x="183" y="5675"/>
                    <a:pt x="243" y="4534"/>
                    <a:pt x="344" y="3393"/>
                  </a:cubicBezTo>
                  <a:lnTo>
                    <a:pt x="425" y="2545"/>
                  </a:lnTo>
                  <a:cubicBezTo>
                    <a:pt x="465" y="2262"/>
                    <a:pt x="496" y="1980"/>
                    <a:pt x="526" y="1697"/>
                  </a:cubicBezTo>
                  <a:cubicBezTo>
                    <a:pt x="597" y="1121"/>
                    <a:pt x="677" y="556"/>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5"/>
            <p:cNvSpPr/>
            <p:nvPr/>
          </p:nvSpPr>
          <p:spPr>
            <a:xfrm>
              <a:off x="1055055" y="2276439"/>
              <a:ext cx="1318142" cy="1277080"/>
            </a:xfrm>
            <a:custGeom>
              <a:avLst/>
              <a:gdLst/>
              <a:ahLst/>
              <a:cxnLst/>
              <a:rect l="l" t="t" r="r" b="b"/>
              <a:pathLst>
                <a:path w="36806" h="50695" extrusionOk="0">
                  <a:moveTo>
                    <a:pt x="13357" y="0"/>
                  </a:moveTo>
                  <a:cubicBezTo>
                    <a:pt x="11260" y="0"/>
                    <a:pt x="9067" y="762"/>
                    <a:pt x="6927" y="2634"/>
                  </a:cubicBezTo>
                  <a:cubicBezTo>
                    <a:pt x="6927" y="2634"/>
                    <a:pt x="6299" y="2575"/>
                    <a:pt x="5434" y="2575"/>
                  </a:cubicBezTo>
                  <a:cubicBezTo>
                    <a:pt x="3610" y="2575"/>
                    <a:pt x="729" y="2836"/>
                    <a:pt x="434" y="4452"/>
                  </a:cubicBezTo>
                  <a:cubicBezTo>
                    <a:pt x="0" y="6835"/>
                    <a:pt x="10502" y="7269"/>
                    <a:pt x="10502" y="7269"/>
                  </a:cubicBezTo>
                  <a:cubicBezTo>
                    <a:pt x="10502" y="7269"/>
                    <a:pt x="12430" y="14832"/>
                    <a:pt x="17196" y="15286"/>
                  </a:cubicBezTo>
                  <a:cubicBezTo>
                    <a:pt x="13743" y="21476"/>
                    <a:pt x="6432" y="28686"/>
                    <a:pt x="8674" y="36309"/>
                  </a:cubicBezTo>
                  <a:cubicBezTo>
                    <a:pt x="9282" y="38385"/>
                    <a:pt x="10192" y="39140"/>
                    <a:pt x="11194" y="39140"/>
                  </a:cubicBezTo>
                  <a:cubicBezTo>
                    <a:pt x="13121" y="39140"/>
                    <a:pt x="15388" y="36347"/>
                    <a:pt x="16504" y="34788"/>
                  </a:cubicBezTo>
                  <a:lnTo>
                    <a:pt x="16504" y="34788"/>
                  </a:lnTo>
                  <a:cubicBezTo>
                    <a:pt x="15553" y="36381"/>
                    <a:pt x="14127" y="39595"/>
                    <a:pt x="15702" y="42701"/>
                  </a:cubicBezTo>
                  <a:cubicBezTo>
                    <a:pt x="10189" y="42802"/>
                    <a:pt x="7654" y="44428"/>
                    <a:pt x="7654" y="44428"/>
                  </a:cubicBezTo>
                  <a:cubicBezTo>
                    <a:pt x="7654" y="44428"/>
                    <a:pt x="6443" y="44325"/>
                    <a:pt x="5014" y="44325"/>
                  </a:cubicBezTo>
                  <a:cubicBezTo>
                    <a:pt x="2976" y="44325"/>
                    <a:pt x="494" y="44534"/>
                    <a:pt x="434" y="45549"/>
                  </a:cubicBezTo>
                  <a:cubicBezTo>
                    <a:pt x="358" y="47002"/>
                    <a:pt x="2384" y="48448"/>
                    <a:pt x="5196" y="48448"/>
                  </a:cubicBezTo>
                  <a:cubicBezTo>
                    <a:pt x="5724" y="48448"/>
                    <a:pt x="6281" y="48397"/>
                    <a:pt x="6856" y="48285"/>
                  </a:cubicBezTo>
                  <a:cubicBezTo>
                    <a:pt x="8720" y="49863"/>
                    <a:pt x="10944" y="50694"/>
                    <a:pt x="12927" y="50694"/>
                  </a:cubicBezTo>
                  <a:cubicBezTo>
                    <a:pt x="15792" y="50694"/>
                    <a:pt x="18156" y="48962"/>
                    <a:pt x="18216" y="45246"/>
                  </a:cubicBezTo>
                  <a:cubicBezTo>
                    <a:pt x="18790" y="45406"/>
                    <a:pt x="19370" y="45482"/>
                    <a:pt x="19951" y="45482"/>
                  </a:cubicBezTo>
                  <a:cubicBezTo>
                    <a:pt x="27081" y="45482"/>
                    <a:pt x="34258" y="33957"/>
                    <a:pt x="30505" y="25030"/>
                  </a:cubicBezTo>
                  <a:cubicBezTo>
                    <a:pt x="36806" y="24122"/>
                    <a:pt x="30202" y="12035"/>
                    <a:pt x="25638" y="11934"/>
                  </a:cubicBezTo>
                  <a:cubicBezTo>
                    <a:pt x="25707" y="7687"/>
                    <a:pt x="20017" y="0"/>
                    <a:pt x="1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55"/>
            <p:cNvSpPr/>
            <p:nvPr/>
          </p:nvSpPr>
          <p:spPr>
            <a:xfrm>
              <a:off x="1505850" y="2586250"/>
              <a:ext cx="304725" cy="241825"/>
            </a:xfrm>
            <a:custGeom>
              <a:avLst/>
              <a:gdLst/>
              <a:ahLst/>
              <a:cxnLst/>
              <a:rect l="l" t="t" r="r" b="b"/>
              <a:pathLst>
                <a:path w="12189" h="9673" extrusionOk="0">
                  <a:moveTo>
                    <a:pt x="8836" y="0"/>
                  </a:moveTo>
                  <a:cubicBezTo>
                    <a:pt x="8836" y="0"/>
                    <a:pt x="1" y="4423"/>
                    <a:pt x="809" y="8280"/>
                  </a:cubicBezTo>
                  <a:cubicBezTo>
                    <a:pt x="1024" y="9298"/>
                    <a:pt x="1918" y="9672"/>
                    <a:pt x="3118" y="9672"/>
                  </a:cubicBezTo>
                  <a:cubicBezTo>
                    <a:pt x="6464" y="9672"/>
                    <a:pt x="12189" y="6755"/>
                    <a:pt x="12189" y="6755"/>
                  </a:cubicBezTo>
                  <a:lnTo>
                    <a:pt x="88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5"/>
            <p:cNvSpPr/>
            <p:nvPr/>
          </p:nvSpPr>
          <p:spPr>
            <a:xfrm>
              <a:off x="1592200" y="2770525"/>
              <a:ext cx="232775" cy="291850"/>
            </a:xfrm>
            <a:custGeom>
              <a:avLst/>
              <a:gdLst/>
              <a:ahLst/>
              <a:cxnLst/>
              <a:rect l="l" t="t" r="r" b="b"/>
              <a:pathLst>
                <a:path w="9311" h="11674" extrusionOk="0">
                  <a:moveTo>
                    <a:pt x="9310" y="0"/>
                  </a:moveTo>
                  <a:lnTo>
                    <a:pt x="9310" y="0"/>
                  </a:lnTo>
                  <a:cubicBezTo>
                    <a:pt x="8856" y="465"/>
                    <a:pt x="8391" y="919"/>
                    <a:pt x="7937" y="1384"/>
                  </a:cubicBezTo>
                  <a:cubicBezTo>
                    <a:pt x="7482" y="1848"/>
                    <a:pt x="7018" y="2303"/>
                    <a:pt x="6553" y="2747"/>
                  </a:cubicBezTo>
                  <a:cubicBezTo>
                    <a:pt x="6079" y="3191"/>
                    <a:pt x="5604" y="3636"/>
                    <a:pt x="5120" y="4060"/>
                  </a:cubicBezTo>
                  <a:cubicBezTo>
                    <a:pt x="4635" y="4494"/>
                    <a:pt x="4120" y="4888"/>
                    <a:pt x="3575" y="5231"/>
                  </a:cubicBezTo>
                  <a:cubicBezTo>
                    <a:pt x="3514" y="5271"/>
                    <a:pt x="3443" y="5312"/>
                    <a:pt x="3373" y="5352"/>
                  </a:cubicBezTo>
                  <a:cubicBezTo>
                    <a:pt x="3302" y="5382"/>
                    <a:pt x="3231" y="5423"/>
                    <a:pt x="3161" y="5443"/>
                  </a:cubicBezTo>
                  <a:cubicBezTo>
                    <a:pt x="3120" y="5463"/>
                    <a:pt x="3090" y="5473"/>
                    <a:pt x="3050" y="5483"/>
                  </a:cubicBezTo>
                  <a:lnTo>
                    <a:pt x="2928" y="5514"/>
                  </a:lnTo>
                  <a:cubicBezTo>
                    <a:pt x="2848" y="5544"/>
                    <a:pt x="2757" y="5584"/>
                    <a:pt x="2686" y="5645"/>
                  </a:cubicBezTo>
                  <a:cubicBezTo>
                    <a:pt x="2555" y="5756"/>
                    <a:pt x="2444" y="5887"/>
                    <a:pt x="2363" y="6049"/>
                  </a:cubicBezTo>
                  <a:cubicBezTo>
                    <a:pt x="2292" y="6200"/>
                    <a:pt x="2232" y="6362"/>
                    <a:pt x="2181" y="6523"/>
                  </a:cubicBezTo>
                  <a:cubicBezTo>
                    <a:pt x="2100" y="6836"/>
                    <a:pt x="2030" y="7160"/>
                    <a:pt x="1969" y="7483"/>
                  </a:cubicBezTo>
                  <a:lnTo>
                    <a:pt x="1808" y="8442"/>
                  </a:lnTo>
                  <a:cubicBezTo>
                    <a:pt x="1717" y="9078"/>
                    <a:pt x="1545" y="9704"/>
                    <a:pt x="1293" y="10300"/>
                  </a:cubicBezTo>
                  <a:cubicBezTo>
                    <a:pt x="1161" y="10603"/>
                    <a:pt x="990" y="10875"/>
                    <a:pt x="778" y="11108"/>
                  </a:cubicBezTo>
                  <a:cubicBezTo>
                    <a:pt x="556" y="11350"/>
                    <a:pt x="293" y="11542"/>
                    <a:pt x="0" y="11673"/>
                  </a:cubicBezTo>
                  <a:cubicBezTo>
                    <a:pt x="303" y="11562"/>
                    <a:pt x="586" y="11380"/>
                    <a:pt x="808" y="11148"/>
                  </a:cubicBezTo>
                  <a:cubicBezTo>
                    <a:pt x="1040" y="10906"/>
                    <a:pt x="1232" y="10633"/>
                    <a:pt x="1373" y="10340"/>
                  </a:cubicBezTo>
                  <a:cubicBezTo>
                    <a:pt x="1646" y="9745"/>
                    <a:pt x="1838" y="9118"/>
                    <a:pt x="1949" y="8472"/>
                  </a:cubicBezTo>
                  <a:cubicBezTo>
                    <a:pt x="2080" y="7836"/>
                    <a:pt x="2161" y="7190"/>
                    <a:pt x="2343" y="6574"/>
                  </a:cubicBezTo>
                  <a:cubicBezTo>
                    <a:pt x="2383" y="6422"/>
                    <a:pt x="2444" y="6271"/>
                    <a:pt x="2514" y="6130"/>
                  </a:cubicBezTo>
                  <a:cubicBezTo>
                    <a:pt x="2575" y="5998"/>
                    <a:pt x="2676" y="5877"/>
                    <a:pt x="2787" y="5786"/>
                  </a:cubicBezTo>
                  <a:cubicBezTo>
                    <a:pt x="2848" y="5746"/>
                    <a:pt x="2908" y="5716"/>
                    <a:pt x="2979" y="5695"/>
                  </a:cubicBezTo>
                  <a:lnTo>
                    <a:pt x="3029" y="5675"/>
                  </a:lnTo>
                  <a:lnTo>
                    <a:pt x="3100" y="5655"/>
                  </a:lnTo>
                  <a:cubicBezTo>
                    <a:pt x="3140" y="5645"/>
                    <a:pt x="3181" y="5635"/>
                    <a:pt x="3221" y="5625"/>
                  </a:cubicBezTo>
                  <a:cubicBezTo>
                    <a:pt x="3302" y="5594"/>
                    <a:pt x="3373" y="5554"/>
                    <a:pt x="3454" y="5514"/>
                  </a:cubicBezTo>
                  <a:cubicBezTo>
                    <a:pt x="3524" y="5473"/>
                    <a:pt x="3605" y="5433"/>
                    <a:pt x="3676" y="5392"/>
                  </a:cubicBezTo>
                  <a:cubicBezTo>
                    <a:pt x="4221" y="5029"/>
                    <a:pt x="4736" y="4635"/>
                    <a:pt x="5221" y="4191"/>
                  </a:cubicBezTo>
                  <a:cubicBezTo>
                    <a:pt x="5715" y="3757"/>
                    <a:pt x="6190" y="3312"/>
                    <a:pt x="6644" y="2848"/>
                  </a:cubicBezTo>
                  <a:cubicBezTo>
                    <a:pt x="7109" y="2394"/>
                    <a:pt x="7563" y="1929"/>
                    <a:pt x="8007" y="1444"/>
                  </a:cubicBezTo>
                  <a:cubicBezTo>
                    <a:pt x="8442" y="970"/>
                    <a:pt x="8886" y="485"/>
                    <a:pt x="9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5"/>
            <p:cNvSpPr/>
            <p:nvPr/>
          </p:nvSpPr>
          <p:spPr>
            <a:xfrm>
              <a:off x="1645450" y="2729875"/>
              <a:ext cx="245150" cy="380950"/>
            </a:xfrm>
            <a:custGeom>
              <a:avLst/>
              <a:gdLst/>
              <a:ahLst/>
              <a:cxnLst/>
              <a:rect l="l" t="t" r="r" b="b"/>
              <a:pathLst>
                <a:path w="9806" h="15238" extrusionOk="0">
                  <a:moveTo>
                    <a:pt x="9805" y="1"/>
                  </a:moveTo>
                  <a:lnTo>
                    <a:pt x="9805" y="1"/>
                  </a:lnTo>
                  <a:cubicBezTo>
                    <a:pt x="9553" y="748"/>
                    <a:pt x="9290" y="1485"/>
                    <a:pt x="9018" y="2232"/>
                  </a:cubicBezTo>
                  <a:cubicBezTo>
                    <a:pt x="8745" y="2969"/>
                    <a:pt x="8462" y="3706"/>
                    <a:pt x="8160" y="4434"/>
                  </a:cubicBezTo>
                  <a:cubicBezTo>
                    <a:pt x="7554" y="5888"/>
                    <a:pt x="6918" y="7342"/>
                    <a:pt x="6059" y="8654"/>
                  </a:cubicBezTo>
                  <a:cubicBezTo>
                    <a:pt x="5857" y="8988"/>
                    <a:pt x="5625" y="9301"/>
                    <a:pt x="5363" y="9593"/>
                  </a:cubicBezTo>
                  <a:cubicBezTo>
                    <a:pt x="5120" y="9886"/>
                    <a:pt x="4817" y="10129"/>
                    <a:pt x="4474" y="10300"/>
                  </a:cubicBezTo>
                  <a:cubicBezTo>
                    <a:pt x="4383" y="10330"/>
                    <a:pt x="4302" y="10361"/>
                    <a:pt x="4211" y="10371"/>
                  </a:cubicBezTo>
                  <a:cubicBezTo>
                    <a:pt x="4121" y="10381"/>
                    <a:pt x="4009" y="10401"/>
                    <a:pt x="3908" y="10411"/>
                  </a:cubicBezTo>
                  <a:cubicBezTo>
                    <a:pt x="3707" y="10462"/>
                    <a:pt x="3515" y="10532"/>
                    <a:pt x="3333" y="10633"/>
                  </a:cubicBezTo>
                  <a:cubicBezTo>
                    <a:pt x="3161" y="10744"/>
                    <a:pt x="3000" y="10876"/>
                    <a:pt x="2868" y="11037"/>
                  </a:cubicBezTo>
                  <a:cubicBezTo>
                    <a:pt x="2737" y="11189"/>
                    <a:pt x="2616" y="11350"/>
                    <a:pt x="2525" y="11532"/>
                  </a:cubicBezTo>
                  <a:cubicBezTo>
                    <a:pt x="2131" y="12239"/>
                    <a:pt x="1929" y="13006"/>
                    <a:pt x="1626" y="13733"/>
                  </a:cubicBezTo>
                  <a:cubicBezTo>
                    <a:pt x="1485" y="14097"/>
                    <a:pt x="1283" y="14440"/>
                    <a:pt x="1031" y="14743"/>
                  </a:cubicBezTo>
                  <a:cubicBezTo>
                    <a:pt x="768" y="15036"/>
                    <a:pt x="395" y="15218"/>
                    <a:pt x="1" y="15238"/>
                  </a:cubicBezTo>
                  <a:cubicBezTo>
                    <a:pt x="203" y="15228"/>
                    <a:pt x="395" y="15187"/>
                    <a:pt x="576" y="15107"/>
                  </a:cubicBezTo>
                  <a:cubicBezTo>
                    <a:pt x="758" y="15026"/>
                    <a:pt x="930" y="14905"/>
                    <a:pt x="1071" y="14763"/>
                  </a:cubicBezTo>
                  <a:cubicBezTo>
                    <a:pt x="1334" y="14470"/>
                    <a:pt x="1556" y="14137"/>
                    <a:pt x="1707" y="13764"/>
                  </a:cubicBezTo>
                  <a:cubicBezTo>
                    <a:pt x="2030" y="13037"/>
                    <a:pt x="2252" y="12269"/>
                    <a:pt x="2646" y="11603"/>
                  </a:cubicBezTo>
                  <a:cubicBezTo>
                    <a:pt x="2828" y="11259"/>
                    <a:pt x="3091" y="10977"/>
                    <a:pt x="3414" y="10765"/>
                  </a:cubicBezTo>
                  <a:cubicBezTo>
                    <a:pt x="3575" y="10674"/>
                    <a:pt x="3757" y="10603"/>
                    <a:pt x="3939" y="10563"/>
                  </a:cubicBezTo>
                  <a:lnTo>
                    <a:pt x="4232" y="10532"/>
                  </a:lnTo>
                  <a:cubicBezTo>
                    <a:pt x="4333" y="10512"/>
                    <a:pt x="4434" y="10492"/>
                    <a:pt x="4535" y="10452"/>
                  </a:cubicBezTo>
                  <a:cubicBezTo>
                    <a:pt x="4898" y="10270"/>
                    <a:pt x="5231" y="10017"/>
                    <a:pt x="5494" y="9704"/>
                  </a:cubicBezTo>
                  <a:cubicBezTo>
                    <a:pt x="5756" y="9412"/>
                    <a:pt x="5999" y="9088"/>
                    <a:pt x="6211" y="8755"/>
                  </a:cubicBezTo>
                  <a:cubicBezTo>
                    <a:pt x="6635" y="8079"/>
                    <a:pt x="7019" y="7382"/>
                    <a:pt x="7352" y="6665"/>
                  </a:cubicBezTo>
                  <a:cubicBezTo>
                    <a:pt x="7685" y="5948"/>
                    <a:pt x="7998" y="5221"/>
                    <a:pt x="8291" y="4484"/>
                  </a:cubicBezTo>
                  <a:cubicBezTo>
                    <a:pt x="8866" y="3010"/>
                    <a:pt x="9371" y="1515"/>
                    <a:pt x="9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5"/>
            <p:cNvSpPr/>
            <p:nvPr/>
          </p:nvSpPr>
          <p:spPr>
            <a:xfrm>
              <a:off x="1758300" y="2816225"/>
              <a:ext cx="147200" cy="459450"/>
            </a:xfrm>
            <a:custGeom>
              <a:avLst/>
              <a:gdLst/>
              <a:ahLst/>
              <a:cxnLst/>
              <a:rect l="l" t="t" r="r" b="b"/>
              <a:pathLst>
                <a:path w="5888" h="18378" extrusionOk="0">
                  <a:moveTo>
                    <a:pt x="5887" y="0"/>
                  </a:moveTo>
                  <a:cubicBezTo>
                    <a:pt x="5756" y="808"/>
                    <a:pt x="5604" y="1626"/>
                    <a:pt x="5453" y="2434"/>
                  </a:cubicBezTo>
                  <a:cubicBezTo>
                    <a:pt x="5302" y="3241"/>
                    <a:pt x="5140" y="4059"/>
                    <a:pt x="4948" y="4857"/>
                  </a:cubicBezTo>
                  <a:cubicBezTo>
                    <a:pt x="4756" y="5655"/>
                    <a:pt x="4564" y="6452"/>
                    <a:pt x="4312" y="7240"/>
                  </a:cubicBezTo>
                  <a:cubicBezTo>
                    <a:pt x="4080" y="8017"/>
                    <a:pt x="3767" y="8775"/>
                    <a:pt x="3373" y="9492"/>
                  </a:cubicBezTo>
                  <a:cubicBezTo>
                    <a:pt x="3171" y="9835"/>
                    <a:pt x="2929" y="10168"/>
                    <a:pt x="2585" y="10360"/>
                  </a:cubicBezTo>
                  <a:cubicBezTo>
                    <a:pt x="2404" y="10471"/>
                    <a:pt x="2242" y="10623"/>
                    <a:pt x="2111" y="10794"/>
                  </a:cubicBezTo>
                  <a:cubicBezTo>
                    <a:pt x="1979" y="10966"/>
                    <a:pt x="1878" y="11158"/>
                    <a:pt x="1798" y="11350"/>
                  </a:cubicBezTo>
                  <a:cubicBezTo>
                    <a:pt x="1636" y="11743"/>
                    <a:pt x="1525" y="12147"/>
                    <a:pt x="1454" y="12551"/>
                  </a:cubicBezTo>
                  <a:cubicBezTo>
                    <a:pt x="1374" y="12965"/>
                    <a:pt x="1313" y="13369"/>
                    <a:pt x="1273" y="13783"/>
                  </a:cubicBezTo>
                  <a:cubicBezTo>
                    <a:pt x="1172" y="14601"/>
                    <a:pt x="1121" y="15429"/>
                    <a:pt x="1000" y="16237"/>
                  </a:cubicBezTo>
                  <a:cubicBezTo>
                    <a:pt x="949" y="16641"/>
                    <a:pt x="859" y="17045"/>
                    <a:pt x="737" y="17438"/>
                  </a:cubicBezTo>
                  <a:cubicBezTo>
                    <a:pt x="677" y="17630"/>
                    <a:pt x="586" y="17822"/>
                    <a:pt x="465" y="17984"/>
                  </a:cubicBezTo>
                  <a:cubicBezTo>
                    <a:pt x="354" y="18166"/>
                    <a:pt x="192" y="18297"/>
                    <a:pt x="0" y="18378"/>
                  </a:cubicBezTo>
                  <a:cubicBezTo>
                    <a:pt x="202" y="18307"/>
                    <a:pt x="364" y="18176"/>
                    <a:pt x="485" y="18004"/>
                  </a:cubicBezTo>
                  <a:cubicBezTo>
                    <a:pt x="616" y="17832"/>
                    <a:pt x="707" y="17651"/>
                    <a:pt x="778" y="17459"/>
                  </a:cubicBezTo>
                  <a:cubicBezTo>
                    <a:pt x="919" y="17065"/>
                    <a:pt x="1020" y="16661"/>
                    <a:pt x="1081" y="16247"/>
                  </a:cubicBezTo>
                  <a:cubicBezTo>
                    <a:pt x="1222" y="15439"/>
                    <a:pt x="1293" y="14611"/>
                    <a:pt x="1404" y="13803"/>
                  </a:cubicBezTo>
                  <a:cubicBezTo>
                    <a:pt x="1464" y="13389"/>
                    <a:pt x="1525" y="12985"/>
                    <a:pt x="1606" y="12582"/>
                  </a:cubicBezTo>
                  <a:cubicBezTo>
                    <a:pt x="1677" y="12188"/>
                    <a:pt x="1798" y="11794"/>
                    <a:pt x="1949" y="11420"/>
                  </a:cubicBezTo>
                  <a:cubicBezTo>
                    <a:pt x="2030" y="11239"/>
                    <a:pt x="2121" y="11057"/>
                    <a:pt x="2242" y="10895"/>
                  </a:cubicBezTo>
                  <a:cubicBezTo>
                    <a:pt x="2363" y="10744"/>
                    <a:pt x="2505" y="10613"/>
                    <a:pt x="2676" y="10512"/>
                  </a:cubicBezTo>
                  <a:cubicBezTo>
                    <a:pt x="2858" y="10401"/>
                    <a:pt x="3030" y="10269"/>
                    <a:pt x="3171" y="10098"/>
                  </a:cubicBezTo>
                  <a:cubicBezTo>
                    <a:pt x="3302" y="9936"/>
                    <a:pt x="3423" y="9764"/>
                    <a:pt x="3534" y="9583"/>
                  </a:cubicBezTo>
                  <a:cubicBezTo>
                    <a:pt x="3928" y="8845"/>
                    <a:pt x="4241" y="8078"/>
                    <a:pt x="4463" y="7280"/>
                  </a:cubicBezTo>
                  <a:cubicBezTo>
                    <a:pt x="4706" y="6483"/>
                    <a:pt x="4908" y="5685"/>
                    <a:pt x="5079" y="4877"/>
                  </a:cubicBezTo>
                  <a:cubicBezTo>
                    <a:pt x="5433" y="3262"/>
                    <a:pt x="5695" y="1636"/>
                    <a:pt x="5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5"/>
            <p:cNvSpPr/>
            <p:nvPr/>
          </p:nvSpPr>
          <p:spPr>
            <a:xfrm>
              <a:off x="1858775" y="2863175"/>
              <a:ext cx="95950" cy="465775"/>
            </a:xfrm>
            <a:custGeom>
              <a:avLst/>
              <a:gdLst/>
              <a:ahLst/>
              <a:cxnLst/>
              <a:rect l="l" t="t" r="r" b="b"/>
              <a:pathLst>
                <a:path w="3838" h="18631" extrusionOk="0">
                  <a:moveTo>
                    <a:pt x="3554" y="0"/>
                  </a:moveTo>
                  <a:lnTo>
                    <a:pt x="3554" y="0"/>
                  </a:lnTo>
                  <a:cubicBezTo>
                    <a:pt x="3615" y="818"/>
                    <a:pt x="3655" y="1636"/>
                    <a:pt x="3676" y="2454"/>
                  </a:cubicBezTo>
                  <a:cubicBezTo>
                    <a:pt x="3696" y="3262"/>
                    <a:pt x="3696" y="4080"/>
                    <a:pt x="3645" y="4897"/>
                  </a:cubicBezTo>
                  <a:cubicBezTo>
                    <a:pt x="3615" y="5715"/>
                    <a:pt x="3504" y="6523"/>
                    <a:pt x="3322" y="7311"/>
                  </a:cubicBezTo>
                  <a:cubicBezTo>
                    <a:pt x="3231" y="7705"/>
                    <a:pt x="3080" y="8078"/>
                    <a:pt x="2888" y="8432"/>
                  </a:cubicBezTo>
                  <a:cubicBezTo>
                    <a:pt x="2838" y="8512"/>
                    <a:pt x="2777" y="8593"/>
                    <a:pt x="2716" y="8674"/>
                  </a:cubicBezTo>
                  <a:lnTo>
                    <a:pt x="2514" y="8896"/>
                  </a:lnTo>
                  <a:cubicBezTo>
                    <a:pt x="2373" y="9048"/>
                    <a:pt x="2252" y="9229"/>
                    <a:pt x="2171" y="9431"/>
                  </a:cubicBezTo>
                  <a:cubicBezTo>
                    <a:pt x="2020" y="9825"/>
                    <a:pt x="1919" y="10229"/>
                    <a:pt x="1878" y="10643"/>
                  </a:cubicBezTo>
                  <a:cubicBezTo>
                    <a:pt x="1838" y="11057"/>
                    <a:pt x="1818" y="11471"/>
                    <a:pt x="1808" y="11885"/>
                  </a:cubicBezTo>
                  <a:cubicBezTo>
                    <a:pt x="1787" y="12703"/>
                    <a:pt x="1798" y="13521"/>
                    <a:pt x="1767" y="14329"/>
                  </a:cubicBezTo>
                  <a:cubicBezTo>
                    <a:pt x="1757" y="15146"/>
                    <a:pt x="1646" y="15954"/>
                    <a:pt x="1434" y="16742"/>
                  </a:cubicBezTo>
                  <a:cubicBezTo>
                    <a:pt x="1323" y="17136"/>
                    <a:pt x="1151" y="17509"/>
                    <a:pt x="919" y="17843"/>
                  </a:cubicBezTo>
                  <a:cubicBezTo>
                    <a:pt x="677" y="18176"/>
                    <a:pt x="364" y="18438"/>
                    <a:pt x="0" y="18630"/>
                  </a:cubicBezTo>
                  <a:cubicBezTo>
                    <a:pt x="374" y="18458"/>
                    <a:pt x="707" y="18196"/>
                    <a:pt x="959" y="17873"/>
                  </a:cubicBezTo>
                  <a:cubicBezTo>
                    <a:pt x="1202" y="17540"/>
                    <a:pt x="1394" y="17166"/>
                    <a:pt x="1525" y="16772"/>
                  </a:cubicBezTo>
                  <a:cubicBezTo>
                    <a:pt x="1747" y="15985"/>
                    <a:pt x="1878" y="15167"/>
                    <a:pt x="1898" y="14349"/>
                  </a:cubicBezTo>
                  <a:cubicBezTo>
                    <a:pt x="1949" y="13531"/>
                    <a:pt x="1939" y="12703"/>
                    <a:pt x="1959" y="11885"/>
                  </a:cubicBezTo>
                  <a:cubicBezTo>
                    <a:pt x="1979" y="11481"/>
                    <a:pt x="1999" y="11077"/>
                    <a:pt x="2050" y="10673"/>
                  </a:cubicBezTo>
                  <a:cubicBezTo>
                    <a:pt x="2090" y="10269"/>
                    <a:pt x="2181" y="9886"/>
                    <a:pt x="2333" y="9512"/>
                  </a:cubicBezTo>
                  <a:cubicBezTo>
                    <a:pt x="2403" y="9330"/>
                    <a:pt x="2504" y="9159"/>
                    <a:pt x="2636" y="9017"/>
                  </a:cubicBezTo>
                  <a:lnTo>
                    <a:pt x="2848" y="8785"/>
                  </a:lnTo>
                  <a:cubicBezTo>
                    <a:pt x="2908" y="8694"/>
                    <a:pt x="2969" y="8603"/>
                    <a:pt x="3029" y="8523"/>
                  </a:cubicBezTo>
                  <a:cubicBezTo>
                    <a:pt x="3231" y="8149"/>
                    <a:pt x="3383" y="7755"/>
                    <a:pt x="3474" y="7351"/>
                  </a:cubicBezTo>
                  <a:cubicBezTo>
                    <a:pt x="3655" y="6543"/>
                    <a:pt x="3756" y="5725"/>
                    <a:pt x="3777" y="4908"/>
                  </a:cubicBezTo>
                  <a:cubicBezTo>
                    <a:pt x="3837" y="3262"/>
                    <a:pt x="3756" y="1626"/>
                    <a:pt x="3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5"/>
            <p:cNvSpPr/>
            <p:nvPr/>
          </p:nvSpPr>
          <p:spPr>
            <a:xfrm>
              <a:off x="1747200" y="3189325"/>
              <a:ext cx="96200" cy="178500"/>
            </a:xfrm>
            <a:custGeom>
              <a:avLst/>
              <a:gdLst/>
              <a:ahLst/>
              <a:cxnLst/>
              <a:rect l="l" t="t" r="r" b="b"/>
              <a:pathLst>
                <a:path w="3848" h="7140" extrusionOk="0">
                  <a:moveTo>
                    <a:pt x="3847" y="0"/>
                  </a:moveTo>
                  <a:lnTo>
                    <a:pt x="3847" y="0"/>
                  </a:lnTo>
                  <a:cubicBezTo>
                    <a:pt x="3787" y="354"/>
                    <a:pt x="3706" y="687"/>
                    <a:pt x="3615" y="1040"/>
                  </a:cubicBezTo>
                  <a:cubicBezTo>
                    <a:pt x="3524" y="1384"/>
                    <a:pt x="3433" y="1727"/>
                    <a:pt x="3322" y="2070"/>
                  </a:cubicBezTo>
                  <a:cubicBezTo>
                    <a:pt x="3120" y="2757"/>
                    <a:pt x="2898" y="3433"/>
                    <a:pt x="2635" y="4090"/>
                  </a:cubicBezTo>
                  <a:cubicBezTo>
                    <a:pt x="2504" y="4413"/>
                    <a:pt x="2353" y="4736"/>
                    <a:pt x="2201" y="5059"/>
                  </a:cubicBezTo>
                  <a:cubicBezTo>
                    <a:pt x="2040" y="5372"/>
                    <a:pt x="1858" y="5675"/>
                    <a:pt x="1666" y="5968"/>
                  </a:cubicBezTo>
                  <a:cubicBezTo>
                    <a:pt x="1474" y="6261"/>
                    <a:pt x="1232" y="6523"/>
                    <a:pt x="959" y="6745"/>
                  </a:cubicBezTo>
                  <a:cubicBezTo>
                    <a:pt x="687" y="6978"/>
                    <a:pt x="353" y="7119"/>
                    <a:pt x="0" y="7139"/>
                  </a:cubicBezTo>
                  <a:cubicBezTo>
                    <a:pt x="15" y="7140"/>
                    <a:pt x="30" y="7140"/>
                    <a:pt x="45" y="7140"/>
                  </a:cubicBezTo>
                  <a:cubicBezTo>
                    <a:pt x="393" y="7140"/>
                    <a:pt x="729" y="7029"/>
                    <a:pt x="1010" y="6816"/>
                  </a:cubicBezTo>
                  <a:cubicBezTo>
                    <a:pt x="1303" y="6604"/>
                    <a:pt x="1555" y="6341"/>
                    <a:pt x="1767" y="6049"/>
                  </a:cubicBezTo>
                  <a:cubicBezTo>
                    <a:pt x="1989" y="5766"/>
                    <a:pt x="2181" y="5453"/>
                    <a:pt x="2343" y="5130"/>
                  </a:cubicBezTo>
                  <a:cubicBezTo>
                    <a:pt x="2504" y="4817"/>
                    <a:pt x="2656" y="4494"/>
                    <a:pt x="2787" y="4150"/>
                  </a:cubicBezTo>
                  <a:cubicBezTo>
                    <a:pt x="3060" y="3484"/>
                    <a:pt x="3272" y="2807"/>
                    <a:pt x="3453" y="2111"/>
                  </a:cubicBezTo>
                  <a:cubicBezTo>
                    <a:pt x="3635" y="1414"/>
                    <a:pt x="3766" y="707"/>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5"/>
            <p:cNvSpPr/>
            <p:nvPr/>
          </p:nvSpPr>
          <p:spPr>
            <a:xfrm>
              <a:off x="1632825" y="2691750"/>
              <a:ext cx="177750" cy="124500"/>
            </a:xfrm>
            <a:custGeom>
              <a:avLst/>
              <a:gdLst/>
              <a:ahLst/>
              <a:cxnLst/>
              <a:rect l="l" t="t" r="r" b="b"/>
              <a:pathLst>
                <a:path w="7110" h="4980" extrusionOk="0">
                  <a:moveTo>
                    <a:pt x="7110" y="1"/>
                  </a:moveTo>
                  <a:lnTo>
                    <a:pt x="7110" y="1"/>
                  </a:lnTo>
                  <a:cubicBezTo>
                    <a:pt x="6857" y="274"/>
                    <a:pt x="6595" y="526"/>
                    <a:pt x="6332" y="789"/>
                  </a:cubicBezTo>
                  <a:cubicBezTo>
                    <a:pt x="6080" y="1051"/>
                    <a:pt x="5817" y="1304"/>
                    <a:pt x="5544" y="1556"/>
                  </a:cubicBezTo>
                  <a:cubicBezTo>
                    <a:pt x="5009" y="2061"/>
                    <a:pt x="4454" y="2546"/>
                    <a:pt x="3878" y="3000"/>
                  </a:cubicBezTo>
                  <a:cubicBezTo>
                    <a:pt x="3303" y="3454"/>
                    <a:pt x="2697" y="3868"/>
                    <a:pt x="2061" y="4232"/>
                  </a:cubicBezTo>
                  <a:cubicBezTo>
                    <a:pt x="1738" y="4414"/>
                    <a:pt x="1404" y="4565"/>
                    <a:pt x="1061" y="4696"/>
                  </a:cubicBezTo>
                  <a:cubicBezTo>
                    <a:pt x="718" y="4828"/>
                    <a:pt x="364" y="4918"/>
                    <a:pt x="1" y="4979"/>
                  </a:cubicBezTo>
                  <a:cubicBezTo>
                    <a:pt x="738" y="4939"/>
                    <a:pt x="1455" y="4686"/>
                    <a:pt x="2121" y="4353"/>
                  </a:cubicBezTo>
                  <a:cubicBezTo>
                    <a:pt x="2778" y="4010"/>
                    <a:pt x="3404" y="3606"/>
                    <a:pt x="3989" y="3141"/>
                  </a:cubicBezTo>
                  <a:cubicBezTo>
                    <a:pt x="4575" y="2687"/>
                    <a:pt x="5120" y="2192"/>
                    <a:pt x="5645" y="1667"/>
                  </a:cubicBezTo>
                  <a:cubicBezTo>
                    <a:pt x="5898" y="1394"/>
                    <a:pt x="6160" y="1132"/>
                    <a:pt x="6403" y="859"/>
                  </a:cubicBezTo>
                  <a:cubicBezTo>
                    <a:pt x="6645" y="577"/>
                    <a:pt x="6887" y="294"/>
                    <a:pt x="7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5"/>
            <p:cNvSpPr/>
            <p:nvPr/>
          </p:nvSpPr>
          <p:spPr>
            <a:xfrm>
              <a:off x="1520750" y="2979025"/>
              <a:ext cx="71475" cy="162100"/>
            </a:xfrm>
            <a:custGeom>
              <a:avLst/>
              <a:gdLst/>
              <a:ahLst/>
              <a:cxnLst/>
              <a:rect l="l" t="t" r="r" b="b"/>
              <a:pathLst>
                <a:path w="2859" h="6484" extrusionOk="0">
                  <a:moveTo>
                    <a:pt x="2858" y="1"/>
                  </a:moveTo>
                  <a:lnTo>
                    <a:pt x="2858" y="1"/>
                  </a:lnTo>
                  <a:cubicBezTo>
                    <a:pt x="2343" y="354"/>
                    <a:pt x="1889" y="768"/>
                    <a:pt x="1505" y="1253"/>
                  </a:cubicBezTo>
                  <a:cubicBezTo>
                    <a:pt x="1111" y="1738"/>
                    <a:pt x="788" y="2263"/>
                    <a:pt x="536" y="2838"/>
                  </a:cubicBezTo>
                  <a:cubicBezTo>
                    <a:pt x="415" y="3121"/>
                    <a:pt x="314" y="3424"/>
                    <a:pt x="233" y="3717"/>
                  </a:cubicBezTo>
                  <a:cubicBezTo>
                    <a:pt x="152" y="4020"/>
                    <a:pt x="102" y="4323"/>
                    <a:pt x="71" y="4636"/>
                  </a:cubicBezTo>
                  <a:cubicBezTo>
                    <a:pt x="1" y="5252"/>
                    <a:pt x="31" y="5878"/>
                    <a:pt x="162" y="6484"/>
                  </a:cubicBezTo>
                  <a:cubicBezTo>
                    <a:pt x="132" y="6181"/>
                    <a:pt x="122" y="5868"/>
                    <a:pt x="132" y="5565"/>
                  </a:cubicBezTo>
                  <a:cubicBezTo>
                    <a:pt x="132" y="5262"/>
                    <a:pt x="152" y="4959"/>
                    <a:pt x="203" y="4656"/>
                  </a:cubicBezTo>
                  <a:cubicBezTo>
                    <a:pt x="293" y="4060"/>
                    <a:pt x="455" y="3475"/>
                    <a:pt x="697" y="2909"/>
                  </a:cubicBezTo>
                  <a:cubicBezTo>
                    <a:pt x="940" y="2354"/>
                    <a:pt x="1253" y="1829"/>
                    <a:pt x="1606" y="1344"/>
                  </a:cubicBezTo>
                  <a:cubicBezTo>
                    <a:pt x="1788" y="1102"/>
                    <a:pt x="1990" y="859"/>
                    <a:pt x="2192" y="637"/>
                  </a:cubicBezTo>
                  <a:cubicBezTo>
                    <a:pt x="2404" y="415"/>
                    <a:pt x="2616" y="203"/>
                    <a:pt x="2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5"/>
            <p:cNvSpPr/>
            <p:nvPr/>
          </p:nvSpPr>
          <p:spPr>
            <a:xfrm>
              <a:off x="1566700" y="3045925"/>
              <a:ext cx="88875" cy="120450"/>
            </a:xfrm>
            <a:custGeom>
              <a:avLst/>
              <a:gdLst/>
              <a:ahLst/>
              <a:cxnLst/>
              <a:rect l="l" t="t" r="r" b="b"/>
              <a:pathLst>
                <a:path w="3555" h="4818" extrusionOk="0">
                  <a:moveTo>
                    <a:pt x="3555" y="1"/>
                  </a:moveTo>
                  <a:lnTo>
                    <a:pt x="3555" y="1"/>
                  </a:lnTo>
                  <a:cubicBezTo>
                    <a:pt x="3312" y="445"/>
                    <a:pt x="3060" y="879"/>
                    <a:pt x="2797" y="1313"/>
                  </a:cubicBezTo>
                  <a:cubicBezTo>
                    <a:pt x="2545" y="1748"/>
                    <a:pt x="2282" y="2172"/>
                    <a:pt x="2000" y="2586"/>
                  </a:cubicBezTo>
                  <a:cubicBezTo>
                    <a:pt x="1717" y="3010"/>
                    <a:pt x="1414" y="3414"/>
                    <a:pt x="1091" y="3797"/>
                  </a:cubicBezTo>
                  <a:lnTo>
                    <a:pt x="970" y="3939"/>
                  </a:lnTo>
                  <a:cubicBezTo>
                    <a:pt x="929" y="3989"/>
                    <a:pt x="889" y="4030"/>
                    <a:pt x="838" y="4070"/>
                  </a:cubicBezTo>
                  <a:cubicBezTo>
                    <a:pt x="758" y="4161"/>
                    <a:pt x="677" y="4262"/>
                    <a:pt x="576" y="4343"/>
                  </a:cubicBezTo>
                  <a:cubicBezTo>
                    <a:pt x="485" y="4424"/>
                    <a:pt x="404" y="4524"/>
                    <a:pt x="303" y="4595"/>
                  </a:cubicBezTo>
                  <a:cubicBezTo>
                    <a:pt x="202" y="4666"/>
                    <a:pt x="101" y="4747"/>
                    <a:pt x="0" y="4817"/>
                  </a:cubicBezTo>
                  <a:cubicBezTo>
                    <a:pt x="455" y="4585"/>
                    <a:pt x="859" y="4272"/>
                    <a:pt x="1202" y="3888"/>
                  </a:cubicBezTo>
                  <a:cubicBezTo>
                    <a:pt x="1374" y="3707"/>
                    <a:pt x="1545" y="3515"/>
                    <a:pt x="1697" y="3313"/>
                  </a:cubicBezTo>
                  <a:cubicBezTo>
                    <a:pt x="1848" y="3101"/>
                    <a:pt x="2000" y="2899"/>
                    <a:pt x="2141" y="2687"/>
                  </a:cubicBezTo>
                  <a:cubicBezTo>
                    <a:pt x="2424" y="2263"/>
                    <a:pt x="2686" y="1828"/>
                    <a:pt x="2929" y="1384"/>
                  </a:cubicBezTo>
                  <a:cubicBezTo>
                    <a:pt x="3161" y="930"/>
                    <a:pt x="3373" y="465"/>
                    <a:pt x="3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5"/>
            <p:cNvSpPr/>
            <p:nvPr/>
          </p:nvSpPr>
          <p:spPr>
            <a:xfrm>
              <a:off x="1632825" y="2602900"/>
              <a:ext cx="177750" cy="104275"/>
            </a:xfrm>
            <a:custGeom>
              <a:avLst/>
              <a:gdLst/>
              <a:ahLst/>
              <a:cxnLst/>
              <a:rect l="l" t="t" r="r" b="b"/>
              <a:pathLst>
                <a:path w="7110" h="4171" extrusionOk="0">
                  <a:moveTo>
                    <a:pt x="7110" y="1"/>
                  </a:moveTo>
                  <a:lnTo>
                    <a:pt x="7110" y="1"/>
                  </a:lnTo>
                  <a:cubicBezTo>
                    <a:pt x="5696" y="182"/>
                    <a:pt x="4323" y="617"/>
                    <a:pt x="3050" y="1263"/>
                  </a:cubicBezTo>
                  <a:cubicBezTo>
                    <a:pt x="2727" y="1424"/>
                    <a:pt x="2424" y="1606"/>
                    <a:pt x="2121" y="1808"/>
                  </a:cubicBezTo>
                  <a:cubicBezTo>
                    <a:pt x="1829" y="2010"/>
                    <a:pt x="1546" y="2232"/>
                    <a:pt x="1283" y="2464"/>
                  </a:cubicBezTo>
                  <a:cubicBezTo>
                    <a:pt x="1021" y="2707"/>
                    <a:pt x="768" y="2979"/>
                    <a:pt x="556" y="3252"/>
                  </a:cubicBezTo>
                  <a:cubicBezTo>
                    <a:pt x="334" y="3545"/>
                    <a:pt x="152" y="3848"/>
                    <a:pt x="1" y="4171"/>
                  </a:cubicBezTo>
                  <a:cubicBezTo>
                    <a:pt x="364" y="3565"/>
                    <a:pt x="819" y="3020"/>
                    <a:pt x="1364" y="2576"/>
                  </a:cubicBezTo>
                  <a:cubicBezTo>
                    <a:pt x="1909" y="2121"/>
                    <a:pt x="2495" y="1737"/>
                    <a:pt x="3121" y="1424"/>
                  </a:cubicBezTo>
                  <a:cubicBezTo>
                    <a:pt x="3747" y="1101"/>
                    <a:pt x="4403" y="819"/>
                    <a:pt x="5070" y="586"/>
                  </a:cubicBezTo>
                  <a:cubicBezTo>
                    <a:pt x="5403" y="465"/>
                    <a:pt x="5736" y="364"/>
                    <a:pt x="6080" y="263"/>
                  </a:cubicBezTo>
                  <a:cubicBezTo>
                    <a:pt x="6413" y="162"/>
                    <a:pt x="6756" y="81"/>
                    <a:pt x="7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5"/>
            <p:cNvSpPr/>
            <p:nvPr/>
          </p:nvSpPr>
          <p:spPr>
            <a:xfrm>
              <a:off x="1566700" y="2691750"/>
              <a:ext cx="180250" cy="85875"/>
            </a:xfrm>
            <a:custGeom>
              <a:avLst/>
              <a:gdLst/>
              <a:ahLst/>
              <a:cxnLst/>
              <a:rect l="l" t="t" r="r" b="b"/>
              <a:pathLst>
                <a:path w="7210" h="3435" extrusionOk="0">
                  <a:moveTo>
                    <a:pt x="7210" y="1"/>
                  </a:moveTo>
                  <a:cubicBezTo>
                    <a:pt x="6927" y="173"/>
                    <a:pt x="6634" y="354"/>
                    <a:pt x="6352" y="506"/>
                  </a:cubicBezTo>
                  <a:cubicBezTo>
                    <a:pt x="6059" y="688"/>
                    <a:pt x="5766" y="849"/>
                    <a:pt x="5483" y="1011"/>
                  </a:cubicBezTo>
                  <a:cubicBezTo>
                    <a:pt x="4898" y="1334"/>
                    <a:pt x="4312" y="1657"/>
                    <a:pt x="3716" y="1950"/>
                  </a:cubicBezTo>
                  <a:cubicBezTo>
                    <a:pt x="3120" y="2253"/>
                    <a:pt x="2515" y="2525"/>
                    <a:pt x="1899" y="2788"/>
                  </a:cubicBezTo>
                  <a:cubicBezTo>
                    <a:pt x="1737" y="2848"/>
                    <a:pt x="1586" y="2909"/>
                    <a:pt x="1434" y="2970"/>
                  </a:cubicBezTo>
                  <a:cubicBezTo>
                    <a:pt x="1273" y="3030"/>
                    <a:pt x="1111" y="3091"/>
                    <a:pt x="960" y="3141"/>
                  </a:cubicBezTo>
                  <a:cubicBezTo>
                    <a:pt x="798" y="3192"/>
                    <a:pt x="647" y="3252"/>
                    <a:pt x="485" y="3293"/>
                  </a:cubicBezTo>
                  <a:cubicBezTo>
                    <a:pt x="323" y="3343"/>
                    <a:pt x="162" y="3394"/>
                    <a:pt x="0" y="3434"/>
                  </a:cubicBezTo>
                  <a:cubicBezTo>
                    <a:pt x="334" y="3384"/>
                    <a:pt x="657" y="3313"/>
                    <a:pt x="980" y="3222"/>
                  </a:cubicBezTo>
                  <a:cubicBezTo>
                    <a:pt x="1151" y="3182"/>
                    <a:pt x="1303" y="3131"/>
                    <a:pt x="1464" y="3081"/>
                  </a:cubicBezTo>
                  <a:cubicBezTo>
                    <a:pt x="1626" y="3020"/>
                    <a:pt x="1788" y="2970"/>
                    <a:pt x="1949" y="2919"/>
                  </a:cubicBezTo>
                  <a:cubicBezTo>
                    <a:pt x="2575" y="2687"/>
                    <a:pt x="3191" y="2414"/>
                    <a:pt x="3797" y="2111"/>
                  </a:cubicBezTo>
                  <a:cubicBezTo>
                    <a:pt x="4393" y="1808"/>
                    <a:pt x="4978" y="1485"/>
                    <a:pt x="5554" y="1132"/>
                  </a:cubicBezTo>
                  <a:cubicBezTo>
                    <a:pt x="5837" y="950"/>
                    <a:pt x="6119" y="778"/>
                    <a:pt x="6392" y="587"/>
                  </a:cubicBezTo>
                  <a:cubicBezTo>
                    <a:pt x="6675" y="395"/>
                    <a:pt x="6947" y="203"/>
                    <a:pt x="7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5"/>
            <p:cNvSpPr/>
            <p:nvPr/>
          </p:nvSpPr>
          <p:spPr>
            <a:xfrm>
              <a:off x="1522775" y="3384100"/>
              <a:ext cx="160825" cy="32700"/>
            </a:xfrm>
            <a:custGeom>
              <a:avLst/>
              <a:gdLst/>
              <a:ahLst/>
              <a:cxnLst/>
              <a:rect l="l" t="t" r="r" b="b"/>
              <a:pathLst>
                <a:path w="6433" h="1308" extrusionOk="0">
                  <a:moveTo>
                    <a:pt x="5500" y="1"/>
                  </a:moveTo>
                  <a:cubicBezTo>
                    <a:pt x="5247" y="1"/>
                    <a:pt x="4996" y="6"/>
                    <a:pt x="4746" y="15"/>
                  </a:cubicBezTo>
                  <a:cubicBezTo>
                    <a:pt x="4181" y="35"/>
                    <a:pt x="3625" y="75"/>
                    <a:pt x="3060" y="136"/>
                  </a:cubicBezTo>
                  <a:cubicBezTo>
                    <a:pt x="2505" y="196"/>
                    <a:pt x="1949" y="297"/>
                    <a:pt x="1404" y="439"/>
                  </a:cubicBezTo>
                  <a:cubicBezTo>
                    <a:pt x="1121" y="509"/>
                    <a:pt x="859" y="610"/>
                    <a:pt x="606" y="732"/>
                  </a:cubicBezTo>
                  <a:cubicBezTo>
                    <a:pt x="475" y="792"/>
                    <a:pt x="354" y="873"/>
                    <a:pt x="243" y="964"/>
                  </a:cubicBezTo>
                  <a:cubicBezTo>
                    <a:pt x="132" y="1045"/>
                    <a:pt x="41" y="1166"/>
                    <a:pt x="0" y="1307"/>
                  </a:cubicBezTo>
                  <a:cubicBezTo>
                    <a:pt x="61" y="1176"/>
                    <a:pt x="152" y="1075"/>
                    <a:pt x="273" y="994"/>
                  </a:cubicBezTo>
                  <a:cubicBezTo>
                    <a:pt x="384" y="923"/>
                    <a:pt x="505" y="863"/>
                    <a:pt x="636" y="812"/>
                  </a:cubicBezTo>
                  <a:cubicBezTo>
                    <a:pt x="899" y="711"/>
                    <a:pt x="1162" y="631"/>
                    <a:pt x="1434" y="580"/>
                  </a:cubicBezTo>
                  <a:cubicBezTo>
                    <a:pt x="1979" y="459"/>
                    <a:pt x="2535" y="378"/>
                    <a:pt x="3080" y="318"/>
                  </a:cubicBezTo>
                  <a:cubicBezTo>
                    <a:pt x="3635" y="247"/>
                    <a:pt x="4191" y="196"/>
                    <a:pt x="4756" y="156"/>
                  </a:cubicBezTo>
                  <a:lnTo>
                    <a:pt x="6432" y="25"/>
                  </a:lnTo>
                  <a:cubicBezTo>
                    <a:pt x="6121" y="8"/>
                    <a:pt x="5810" y="1"/>
                    <a:pt x="5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5"/>
            <p:cNvSpPr/>
            <p:nvPr/>
          </p:nvSpPr>
          <p:spPr>
            <a:xfrm>
              <a:off x="1472800" y="3432925"/>
              <a:ext cx="138350" cy="13700"/>
            </a:xfrm>
            <a:custGeom>
              <a:avLst/>
              <a:gdLst/>
              <a:ahLst/>
              <a:cxnLst/>
              <a:rect l="l" t="t" r="r" b="b"/>
              <a:pathLst>
                <a:path w="5534" h="548" extrusionOk="0">
                  <a:moveTo>
                    <a:pt x="5533" y="0"/>
                  </a:moveTo>
                  <a:lnTo>
                    <a:pt x="5533" y="0"/>
                  </a:lnTo>
                  <a:cubicBezTo>
                    <a:pt x="5079" y="101"/>
                    <a:pt x="4604" y="182"/>
                    <a:pt x="4140" y="243"/>
                  </a:cubicBezTo>
                  <a:cubicBezTo>
                    <a:pt x="3686" y="303"/>
                    <a:pt x="3221" y="344"/>
                    <a:pt x="2757" y="364"/>
                  </a:cubicBezTo>
                  <a:cubicBezTo>
                    <a:pt x="2677" y="366"/>
                    <a:pt x="2597" y="366"/>
                    <a:pt x="2518" y="366"/>
                  </a:cubicBezTo>
                  <a:cubicBezTo>
                    <a:pt x="2133" y="366"/>
                    <a:pt x="1748" y="347"/>
                    <a:pt x="1363" y="313"/>
                  </a:cubicBezTo>
                  <a:cubicBezTo>
                    <a:pt x="899" y="253"/>
                    <a:pt x="444" y="152"/>
                    <a:pt x="0" y="10"/>
                  </a:cubicBezTo>
                  <a:lnTo>
                    <a:pt x="0" y="10"/>
                  </a:lnTo>
                  <a:cubicBezTo>
                    <a:pt x="424" y="212"/>
                    <a:pt x="879" y="364"/>
                    <a:pt x="1343" y="445"/>
                  </a:cubicBezTo>
                  <a:cubicBezTo>
                    <a:pt x="1750" y="515"/>
                    <a:pt x="2165" y="547"/>
                    <a:pt x="2588" y="547"/>
                  </a:cubicBezTo>
                  <a:cubicBezTo>
                    <a:pt x="2648" y="547"/>
                    <a:pt x="2707" y="547"/>
                    <a:pt x="2767" y="546"/>
                  </a:cubicBezTo>
                  <a:cubicBezTo>
                    <a:pt x="3231" y="525"/>
                    <a:pt x="3706" y="475"/>
                    <a:pt x="4170" y="384"/>
                  </a:cubicBezTo>
                  <a:cubicBezTo>
                    <a:pt x="4635" y="293"/>
                    <a:pt x="5089" y="172"/>
                    <a:pt x="5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5"/>
            <p:cNvSpPr/>
            <p:nvPr/>
          </p:nvSpPr>
          <p:spPr>
            <a:xfrm>
              <a:off x="1611125" y="2442100"/>
              <a:ext cx="135825" cy="132800"/>
            </a:xfrm>
            <a:custGeom>
              <a:avLst/>
              <a:gdLst/>
              <a:ahLst/>
              <a:cxnLst/>
              <a:rect l="l" t="t" r="r" b="b"/>
              <a:pathLst>
                <a:path w="5433" h="5312" extrusionOk="0">
                  <a:moveTo>
                    <a:pt x="0" y="1"/>
                  </a:moveTo>
                  <a:lnTo>
                    <a:pt x="0" y="1"/>
                  </a:lnTo>
                  <a:cubicBezTo>
                    <a:pt x="81" y="324"/>
                    <a:pt x="192" y="627"/>
                    <a:pt x="324" y="930"/>
                  </a:cubicBezTo>
                  <a:cubicBezTo>
                    <a:pt x="455" y="1232"/>
                    <a:pt x="616" y="1515"/>
                    <a:pt x="798" y="1798"/>
                  </a:cubicBezTo>
                  <a:cubicBezTo>
                    <a:pt x="970" y="2071"/>
                    <a:pt x="1172" y="2333"/>
                    <a:pt x="1384" y="2585"/>
                  </a:cubicBezTo>
                  <a:cubicBezTo>
                    <a:pt x="1606" y="2838"/>
                    <a:pt x="1838" y="3070"/>
                    <a:pt x="2081" y="3292"/>
                  </a:cubicBezTo>
                  <a:cubicBezTo>
                    <a:pt x="2565" y="3737"/>
                    <a:pt x="3090" y="4130"/>
                    <a:pt x="3656" y="4474"/>
                  </a:cubicBezTo>
                  <a:cubicBezTo>
                    <a:pt x="4221" y="4817"/>
                    <a:pt x="4817" y="5100"/>
                    <a:pt x="5433" y="5312"/>
                  </a:cubicBezTo>
                  <a:cubicBezTo>
                    <a:pt x="5140" y="5181"/>
                    <a:pt x="4847" y="5029"/>
                    <a:pt x="4565" y="4857"/>
                  </a:cubicBezTo>
                  <a:cubicBezTo>
                    <a:pt x="4282" y="4706"/>
                    <a:pt x="3999" y="4534"/>
                    <a:pt x="3737" y="4353"/>
                  </a:cubicBezTo>
                  <a:cubicBezTo>
                    <a:pt x="3191" y="3999"/>
                    <a:pt x="2676" y="3595"/>
                    <a:pt x="2202" y="3161"/>
                  </a:cubicBezTo>
                  <a:cubicBezTo>
                    <a:pt x="1717" y="2727"/>
                    <a:pt x="1283" y="2242"/>
                    <a:pt x="909" y="1717"/>
                  </a:cubicBezTo>
                  <a:cubicBezTo>
                    <a:pt x="536" y="1192"/>
                    <a:pt x="223" y="60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5"/>
            <p:cNvSpPr/>
            <p:nvPr/>
          </p:nvSpPr>
          <p:spPr>
            <a:xfrm>
              <a:off x="1700475" y="2450900"/>
              <a:ext cx="131550" cy="88675"/>
            </a:xfrm>
            <a:custGeom>
              <a:avLst/>
              <a:gdLst/>
              <a:ahLst/>
              <a:cxnLst/>
              <a:rect l="l" t="t" r="r" b="b"/>
              <a:pathLst>
                <a:path w="5262" h="3547" extrusionOk="0">
                  <a:moveTo>
                    <a:pt x="614" y="1"/>
                  </a:moveTo>
                  <a:cubicBezTo>
                    <a:pt x="407" y="1"/>
                    <a:pt x="204" y="33"/>
                    <a:pt x="1" y="93"/>
                  </a:cubicBezTo>
                  <a:cubicBezTo>
                    <a:pt x="131" y="74"/>
                    <a:pt x="261" y="64"/>
                    <a:pt x="391" y="64"/>
                  </a:cubicBezTo>
                  <a:cubicBezTo>
                    <a:pt x="804" y="64"/>
                    <a:pt x="1210" y="161"/>
                    <a:pt x="1586" y="345"/>
                  </a:cubicBezTo>
                  <a:cubicBezTo>
                    <a:pt x="2071" y="578"/>
                    <a:pt x="2535" y="870"/>
                    <a:pt x="2949" y="1224"/>
                  </a:cubicBezTo>
                  <a:cubicBezTo>
                    <a:pt x="3374" y="1567"/>
                    <a:pt x="3777" y="1931"/>
                    <a:pt x="4151" y="2324"/>
                  </a:cubicBezTo>
                  <a:cubicBezTo>
                    <a:pt x="4535" y="2718"/>
                    <a:pt x="4908" y="3122"/>
                    <a:pt x="5262" y="3546"/>
                  </a:cubicBezTo>
                  <a:cubicBezTo>
                    <a:pt x="4959" y="3082"/>
                    <a:pt x="4626" y="2637"/>
                    <a:pt x="4262" y="2223"/>
                  </a:cubicBezTo>
                  <a:cubicBezTo>
                    <a:pt x="3899" y="1799"/>
                    <a:pt x="3495" y="1416"/>
                    <a:pt x="3071" y="1072"/>
                  </a:cubicBezTo>
                  <a:cubicBezTo>
                    <a:pt x="2636" y="709"/>
                    <a:pt x="2152" y="426"/>
                    <a:pt x="1637" y="214"/>
                  </a:cubicBezTo>
                  <a:cubicBezTo>
                    <a:pt x="1374" y="103"/>
                    <a:pt x="1102" y="42"/>
                    <a:pt x="829" y="12"/>
                  </a:cubicBezTo>
                  <a:cubicBezTo>
                    <a:pt x="757" y="4"/>
                    <a:pt x="685"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5"/>
            <p:cNvSpPr/>
            <p:nvPr/>
          </p:nvSpPr>
          <p:spPr>
            <a:xfrm>
              <a:off x="1611125" y="2368125"/>
              <a:ext cx="199450" cy="57075"/>
            </a:xfrm>
            <a:custGeom>
              <a:avLst/>
              <a:gdLst/>
              <a:ahLst/>
              <a:cxnLst/>
              <a:rect l="l" t="t" r="r" b="b"/>
              <a:pathLst>
                <a:path w="7978" h="2283" extrusionOk="0">
                  <a:moveTo>
                    <a:pt x="2081" y="1"/>
                  </a:moveTo>
                  <a:cubicBezTo>
                    <a:pt x="1727" y="1"/>
                    <a:pt x="1374" y="31"/>
                    <a:pt x="1020" y="92"/>
                  </a:cubicBezTo>
                  <a:cubicBezTo>
                    <a:pt x="667" y="152"/>
                    <a:pt x="324" y="263"/>
                    <a:pt x="0" y="405"/>
                  </a:cubicBezTo>
                  <a:cubicBezTo>
                    <a:pt x="566" y="219"/>
                    <a:pt x="1145" y="132"/>
                    <a:pt x="1733" y="132"/>
                  </a:cubicBezTo>
                  <a:cubicBezTo>
                    <a:pt x="1848" y="132"/>
                    <a:pt x="1964" y="136"/>
                    <a:pt x="2081" y="142"/>
                  </a:cubicBezTo>
                  <a:cubicBezTo>
                    <a:pt x="2777" y="183"/>
                    <a:pt x="3474" y="314"/>
                    <a:pt x="4140" y="516"/>
                  </a:cubicBezTo>
                  <a:cubicBezTo>
                    <a:pt x="4817" y="728"/>
                    <a:pt x="5473" y="980"/>
                    <a:pt x="6109" y="1273"/>
                  </a:cubicBezTo>
                  <a:cubicBezTo>
                    <a:pt x="6433" y="1425"/>
                    <a:pt x="6746" y="1586"/>
                    <a:pt x="7059" y="1748"/>
                  </a:cubicBezTo>
                  <a:cubicBezTo>
                    <a:pt x="7362" y="1919"/>
                    <a:pt x="7675" y="2091"/>
                    <a:pt x="7978" y="2283"/>
                  </a:cubicBezTo>
                  <a:cubicBezTo>
                    <a:pt x="7412" y="1849"/>
                    <a:pt x="6806" y="1475"/>
                    <a:pt x="6170" y="1152"/>
                  </a:cubicBezTo>
                  <a:cubicBezTo>
                    <a:pt x="5534" y="819"/>
                    <a:pt x="4878" y="546"/>
                    <a:pt x="4191" y="344"/>
                  </a:cubicBezTo>
                  <a:cubicBezTo>
                    <a:pt x="3514" y="132"/>
                    <a:pt x="2797" y="2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5"/>
            <p:cNvSpPr/>
            <p:nvPr/>
          </p:nvSpPr>
          <p:spPr>
            <a:xfrm>
              <a:off x="1952175" y="2744775"/>
              <a:ext cx="67175" cy="301175"/>
            </a:xfrm>
            <a:custGeom>
              <a:avLst/>
              <a:gdLst/>
              <a:ahLst/>
              <a:cxnLst/>
              <a:rect l="l" t="t" r="r" b="b"/>
              <a:pathLst>
                <a:path w="2687" h="12047" extrusionOk="0">
                  <a:moveTo>
                    <a:pt x="0" y="0"/>
                  </a:moveTo>
                  <a:lnTo>
                    <a:pt x="0" y="0"/>
                  </a:lnTo>
                  <a:cubicBezTo>
                    <a:pt x="232" y="455"/>
                    <a:pt x="445" y="940"/>
                    <a:pt x="646" y="1414"/>
                  </a:cubicBezTo>
                  <a:cubicBezTo>
                    <a:pt x="848" y="1899"/>
                    <a:pt x="1040" y="2383"/>
                    <a:pt x="1212" y="2878"/>
                  </a:cubicBezTo>
                  <a:cubicBezTo>
                    <a:pt x="1565" y="3848"/>
                    <a:pt x="1868" y="4847"/>
                    <a:pt x="2101" y="5867"/>
                  </a:cubicBezTo>
                  <a:cubicBezTo>
                    <a:pt x="2212" y="6372"/>
                    <a:pt x="2313" y="6887"/>
                    <a:pt x="2383" y="7392"/>
                  </a:cubicBezTo>
                  <a:cubicBezTo>
                    <a:pt x="2454" y="7907"/>
                    <a:pt x="2504" y="8432"/>
                    <a:pt x="2535" y="8947"/>
                  </a:cubicBezTo>
                  <a:cubicBezTo>
                    <a:pt x="2555" y="9462"/>
                    <a:pt x="2545" y="9987"/>
                    <a:pt x="2504" y="10502"/>
                  </a:cubicBezTo>
                  <a:cubicBezTo>
                    <a:pt x="2454" y="11027"/>
                    <a:pt x="2373" y="11532"/>
                    <a:pt x="2252" y="12047"/>
                  </a:cubicBezTo>
                  <a:cubicBezTo>
                    <a:pt x="2403" y="11542"/>
                    <a:pt x="2525" y="11037"/>
                    <a:pt x="2595" y="10522"/>
                  </a:cubicBezTo>
                  <a:cubicBezTo>
                    <a:pt x="2656" y="9997"/>
                    <a:pt x="2686" y="9472"/>
                    <a:pt x="2676" y="8947"/>
                  </a:cubicBezTo>
                  <a:cubicBezTo>
                    <a:pt x="2646" y="7897"/>
                    <a:pt x="2515" y="6847"/>
                    <a:pt x="2272" y="5827"/>
                  </a:cubicBezTo>
                  <a:cubicBezTo>
                    <a:pt x="2161" y="5322"/>
                    <a:pt x="2020" y="4817"/>
                    <a:pt x="1858" y="4312"/>
                  </a:cubicBezTo>
                  <a:cubicBezTo>
                    <a:pt x="1707" y="3817"/>
                    <a:pt x="1535" y="3323"/>
                    <a:pt x="1343" y="2828"/>
                  </a:cubicBezTo>
                  <a:cubicBezTo>
                    <a:pt x="970" y="1858"/>
                    <a:pt x="515" y="9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5"/>
            <p:cNvSpPr/>
            <p:nvPr/>
          </p:nvSpPr>
          <p:spPr>
            <a:xfrm>
              <a:off x="1965300" y="2691750"/>
              <a:ext cx="94425" cy="136350"/>
            </a:xfrm>
            <a:custGeom>
              <a:avLst/>
              <a:gdLst/>
              <a:ahLst/>
              <a:cxnLst/>
              <a:rect l="l" t="t" r="r" b="b"/>
              <a:pathLst>
                <a:path w="3777" h="5454" extrusionOk="0">
                  <a:moveTo>
                    <a:pt x="0" y="1"/>
                  </a:moveTo>
                  <a:lnTo>
                    <a:pt x="0" y="1"/>
                  </a:lnTo>
                  <a:cubicBezTo>
                    <a:pt x="465" y="354"/>
                    <a:pt x="889" y="718"/>
                    <a:pt x="1313" y="1112"/>
                  </a:cubicBezTo>
                  <a:cubicBezTo>
                    <a:pt x="1727" y="1495"/>
                    <a:pt x="2121" y="1909"/>
                    <a:pt x="2484" y="2354"/>
                  </a:cubicBezTo>
                  <a:cubicBezTo>
                    <a:pt x="2848" y="2798"/>
                    <a:pt x="3151" y="3273"/>
                    <a:pt x="3383" y="3798"/>
                  </a:cubicBezTo>
                  <a:cubicBezTo>
                    <a:pt x="3615" y="4313"/>
                    <a:pt x="3706" y="4888"/>
                    <a:pt x="3656" y="5454"/>
                  </a:cubicBezTo>
                  <a:cubicBezTo>
                    <a:pt x="3777" y="4888"/>
                    <a:pt x="3726" y="4282"/>
                    <a:pt x="3504" y="3747"/>
                  </a:cubicBezTo>
                  <a:cubicBezTo>
                    <a:pt x="3292" y="3202"/>
                    <a:pt x="2999" y="2697"/>
                    <a:pt x="2626" y="2243"/>
                  </a:cubicBezTo>
                  <a:cubicBezTo>
                    <a:pt x="2262" y="1798"/>
                    <a:pt x="1848" y="1384"/>
                    <a:pt x="1404" y="1011"/>
                  </a:cubicBezTo>
                  <a:cubicBezTo>
                    <a:pt x="970" y="627"/>
                    <a:pt x="495" y="29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5"/>
            <p:cNvSpPr/>
            <p:nvPr/>
          </p:nvSpPr>
          <p:spPr>
            <a:xfrm>
              <a:off x="1952175" y="3085325"/>
              <a:ext cx="21475" cy="159800"/>
            </a:xfrm>
            <a:custGeom>
              <a:avLst/>
              <a:gdLst/>
              <a:ahLst/>
              <a:cxnLst/>
              <a:rect l="l" t="t" r="r" b="b"/>
              <a:pathLst>
                <a:path w="859" h="6392" extrusionOk="0">
                  <a:moveTo>
                    <a:pt x="525" y="0"/>
                  </a:moveTo>
                  <a:cubicBezTo>
                    <a:pt x="596" y="535"/>
                    <a:pt x="636" y="1080"/>
                    <a:pt x="657" y="1616"/>
                  </a:cubicBezTo>
                  <a:cubicBezTo>
                    <a:pt x="677" y="2161"/>
                    <a:pt x="677" y="2696"/>
                    <a:pt x="657" y="3241"/>
                  </a:cubicBezTo>
                  <a:cubicBezTo>
                    <a:pt x="626" y="3776"/>
                    <a:pt x="566" y="4312"/>
                    <a:pt x="465" y="4847"/>
                  </a:cubicBezTo>
                  <a:cubicBezTo>
                    <a:pt x="364" y="5372"/>
                    <a:pt x="202" y="5897"/>
                    <a:pt x="0" y="6392"/>
                  </a:cubicBezTo>
                  <a:cubicBezTo>
                    <a:pt x="273" y="5917"/>
                    <a:pt x="475" y="5402"/>
                    <a:pt x="606" y="4877"/>
                  </a:cubicBezTo>
                  <a:cubicBezTo>
                    <a:pt x="727" y="4342"/>
                    <a:pt x="808" y="3797"/>
                    <a:pt x="838" y="3251"/>
                  </a:cubicBezTo>
                  <a:cubicBezTo>
                    <a:pt x="859" y="2706"/>
                    <a:pt x="848" y="2151"/>
                    <a:pt x="798" y="1606"/>
                  </a:cubicBezTo>
                  <a:cubicBezTo>
                    <a:pt x="747" y="1060"/>
                    <a:pt x="657" y="525"/>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55"/>
          <p:cNvGrpSpPr/>
          <p:nvPr/>
        </p:nvGrpSpPr>
        <p:grpSpPr>
          <a:xfrm rot="-2700000">
            <a:off x="5729297" y="3039342"/>
            <a:ext cx="2798817" cy="2678941"/>
            <a:chOff x="1553575" y="3460325"/>
            <a:chExt cx="1802425" cy="1725225"/>
          </a:xfrm>
        </p:grpSpPr>
        <p:sp>
          <p:nvSpPr>
            <p:cNvPr id="756" name="Google Shape;756;p55"/>
            <p:cNvSpPr/>
            <p:nvPr/>
          </p:nvSpPr>
          <p:spPr>
            <a:xfrm>
              <a:off x="1553575" y="3694450"/>
              <a:ext cx="1645400" cy="1368025"/>
            </a:xfrm>
            <a:custGeom>
              <a:avLst/>
              <a:gdLst/>
              <a:ahLst/>
              <a:cxnLst/>
              <a:rect l="l" t="t" r="r" b="b"/>
              <a:pathLst>
                <a:path w="65816" h="54721" extrusionOk="0">
                  <a:moveTo>
                    <a:pt x="25264" y="0"/>
                  </a:moveTo>
                  <a:cubicBezTo>
                    <a:pt x="25264" y="0"/>
                    <a:pt x="0" y="19347"/>
                    <a:pt x="10502" y="25567"/>
                  </a:cubicBezTo>
                  <a:cubicBezTo>
                    <a:pt x="3273" y="30481"/>
                    <a:pt x="8678" y="33849"/>
                    <a:pt x="13176" y="33849"/>
                  </a:cubicBezTo>
                  <a:cubicBezTo>
                    <a:pt x="14094" y="33849"/>
                    <a:pt x="14974" y="33709"/>
                    <a:pt x="15702" y="33413"/>
                  </a:cubicBezTo>
                  <a:lnTo>
                    <a:pt x="15702" y="33413"/>
                  </a:lnTo>
                  <a:cubicBezTo>
                    <a:pt x="9683" y="39638"/>
                    <a:pt x="16334" y="43594"/>
                    <a:pt x="21396" y="43594"/>
                  </a:cubicBezTo>
                  <a:cubicBezTo>
                    <a:pt x="22533" y="43594"/>
                    <a:pt x="23591" y="43394"/>
                    <a:pt x="24406" y="42975"/>
                  </a:cubicBezTo>
                  <a:lnTo>
                    <a:pt x="24406" y="42975"/>
                  </a:lnTo>
                  <a:cubicBezTo>
                    <a:pt x="24082" y="48399"/>
                    <a:pt x="27695" y="51020"/>
                    <a:pt x="30927" y="51020"/>
                  </a:cubicBezTo>
                  <a:cubicBezTo>
                    <a:pt x="32731" y="51020"/>
                    <a:pt x="34416" y="50202"/>
                    <a:pt x="35231" y="48600"/>
                  </a:cubicBezTo>
                  <a:cubicBezTo>
                    <a:pt x="35834" y="52992"/>
                    <a:pt x="37913" y="54721"/>
                    <a:pt x="40032" y="54721"/>
                  </a:cubicBezTo>
                  <a:cubicBezTo>
                    <a:pt x="42663" y="54721"/>
                    <a:pt x="45357" y="52055"/>
                    <a:pt x="45368" y="48509"/>
                  </a:cubicBezTo>
                  <a:cubicBezTo>
                    <a:pt x="47515" y="50658"/>
                    <a:pt x="49438" y="51488"/>
                    <a:pt x="51045" y="51488"/>
                  </a:cubicBezTo>
                  <a:cubicBezTo>
                    <a:pt x="54964" y="51488"/>
                    <a:pt x="57007" y="46552"/>
                    <a:pt x="55840" y="43773"/>
                  </a:cubicBezTo>
                  <a:lnTo>
                    <a:pt x="55840" y="43773"/>
                  </a:lnTo>
                  <a:cubicBezTo>
                    <a:pt x="56568" y="44338"/>
                    <a:pt x="57244" y="44597"/>
                    <a:pt x="57872" y="44597"/>
                  </a:cubicBezTo>
                  <a:cubicBezTo>
                    <a:pt x="64698" y="44597"/>
                    <a:pt x="65816" y="14036"/>
                    <a:pt x="65816" y="14036"/>
                  </a:cubicBezTo>
                  <a:lnTo>
                    <a:pt x="25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5"/>
            <p:cNvSpPr/>
            <p:nvPr/>
          </p:nvSpPr>
          <p:spPr>
            <a:xfrm>
              <a:off x="1786825" y="4405625"/>
              <a:ext cx="803275" cy="779925"/>
            </a:xfrm>
            <a:custGeom>
              <a:avLst/>
              <a:gdLst/>
              <a:ahLst/>
              <a:cxnLst/>
              <a:rect l="l" t="t" r="r" b="b"/>
              <a:pathLst>
                <a:path w="32131" h="31197" extrusionOk="0">
                  <a:moveTo>
                    <a:pt x="22182" y="1"/>
                  </a:moveTo>
                  <a:cubicBezTo>
                    <a:pt x="16008" y="1"/>
                    <a:pt x="8030" y="6022"/>
                    <a:pt x="4413" y="12287"/>
                  </a:cubicBezTo>
                  <a:cubicBezTo>
                    <a:pt x="0" y="19931"/>
                    <a:pt x="3747" y="25040"/>
                    <a:pt x="9957" y="28614"/>
                  </a:cubicBezTo>
                  <a:cubicBezTo>
                    <a:pt x="12675" y="30182"/>
                    <a:pt x="15414" y="31196"/>
                    <a:pt x="18004" y="31196"/>
                  </a:cubicBezTo>
                  <a:cubicBezTo>
                    <a:pt x="21319" y="31196"/>
                    <a:pt x="24392" y="29534"/>
                    <a:pt x="26870" y="25242"/>
                  </a:cubicBezTo>
                  <a:cubicBezTo>
                    <a:pt x="31282" y="17608"/>
                    <a:pt x="32131" y="4522"/>
                    <a:pt x="25931" y="937"/>
                  </a:cubicBezTo>
                  <a:cubicBezTo>
                    <a:pt x="24813" y="292"/>
                    <a:pt x="23541" y="1"/>
                    <a:pt x="22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5"/>
            <p:cNvSpPr/>
            <p:nvPr/>
          </p:nvSpPr>
          <p:spPr>
            <a:xfrm>
              <a:off x="1988525" y="3618750"/>
              <a:ext cx="1215500" cy="998025"/>
            </a:xfrm>
            <a:custGeom>
              <a:avLst/>
              <a:gdLst/>
              <a:ahLst/>
              <a:cxnLst/>
              <a:rect l="l" t="t" r="r" b="b"/>
              <a:pathLst>
                <a:path w="48620" h="39921" extrusionOk="0">
                  <a:moveTo>
                    <a:pt x="24324" y="1"/>
                  </a:moveTo>
                  <a:cubicBezTo>
                    <a:pt x="16970" y="1"/>
                    <a:pt x="9818" y="3816"/>
                    <a:pt x="5877" y="10642"/>
                  </a:cubicBezTo>
                  <a:cubicBezTo>
                    <a:pt x="0" y="20830"/>
                    <a:pt x="5796" y="29857"/>
                    <a:pt x="15975" y="35734"/>
                  </a:cubicBezTo>
                  <a:cubicBezTo>
                    <a:pt x="20533" y="38366"/>
                    <a:pt x="25198" y="39921"/>
                    <a:pt x="29489" y="39921"/>
                  </a:cubicBezTo>
                  <a:cubicBezTo>
                    <a:pt x="34779" y="39921"/>
                    <a:pt x="39498" y="37558"/>
                    <a:pt x="42743" y="31938"/>
                  </a:cubicBezTo>
                  <a:cubicBezTo>
                    <a:pt x="48620" y="21749"/>
                    <a:pt x="45136" y="8733"/>
                    <a:pt x="34948" y="2857"/>
                  </a:cubicBezTo>
                  <a:cubicBezTo>
                    <a:pt x="31595" y="921"/>
                    <a:pt x="27935" y="1"/>
                    <a:pt x="24324" y="1"/>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5"/>
            <p:cNvSpPr/>
            <p:nvPr/>
          </p:nvSpPr>
          <p:spPr>
            <a:xfrm>
              <a:off x="2218250" y="4177525"/>
              <a:ext cx="437500" cy="456650"/>
            </a:xfrm>
            <a:custGeom>
              <a:avLst/>
              <a:gdLst/>
              <a:ahLst/>
              <a:cxnLst/>
              <a:rect l="l" t="t" r="r" b="b"/>
              <a:pathLst>
                <a:path w="17500" h="18266" extrusionOk="0">
                  <a:moveTo>
                    <a:pt x="11952" y="0"/>
                  </a:moveTo>
                  <a:cubicBezTo>
                    <a:pt x="8970" y="0"/>
                    <a:pt x="5356" y="2555"/>
                    <a:pt x="2999" y="6648"/>
                  </a:cubicBezTo>
                  <a:cubicBezTo>
                    <a:pt x="0" y="11838"/>
                    <a:pt x="1313" y="15494"/>
                    <a:pt x="4493" y="17341"/>
                  </a:cubicBezTo>
                  <a:cubicBezTo>
                    <a:pt x="5521" y="17935"/>
                    <a:pt x="6616" y="18265"/>
                    <a:pt x="7729" y="18265"/>
                  </a:cubicBezTo>
                  <a:cubicBezTo>
                    <a:pt x="10061" y="18265"/>
                    <a:pt x="12470" y="16816"/>
                    <a:pt x="14500" y="13302"/>
                  </a:cubicBezTo>
                  <a:cubicBezTo>
                    <a:pt x="17499" y="8102"/>
                    <a:pt x="17348" y="2407"/>
                    <a:pt x="14177" y="569"/>
                  </a:cubicBezTo>
                  <a:cubicBezTo>
                    <a:pt x="13505" y="183"/>
                    <a:pt x="12751" y="0"/>
                    <a:pt x="11952" y="0"/>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5"/>
            <p:cNvSpPr/>
            <p:nvPr/>
          </p:nvSpPr>
          <p:spPr>
            <a:xfrm>
              <a:off x="2211425" y="3820025"/>
              <a:ext cx="370600" cy="325000"/>
            </a:xfrm>
            <a:custGeom>
              <a:avLst/>
              <a:gdLst/>
              <a:ahLst/>
              <a:cxnLst/>
              <a:rect l="l" t="t" r="r" b="b"/>
              <a:pathLst>
                <a:path w="14824" h="13000" extrusionOk="0">
                  <a:moveTo>
                    <a:pt x="7405" y="0"/>
                  </a:moveTo>
                  <a:cubicBezTo>
                    <a:pt x="6226" y="0"/>
                    <a:pt x="5032" y="322"/>
                    <a:pt x="3959" y="995"/>
                  </a:cubicBezTo>
                  <a:cubicBezTo>
                    <a:pt x="919" y="2914"/>
                    <a:pt x="0" y="6923"/>
                    <a:pt x="1909" y="9962"/>
                  </a:cubicBezTo>
                  <a:cubicBezTo>
                    <a:pt x="3148" y="11926"/>
                    <a:pt x="5260" y="13000"/>
                    <a:pt x="7419" y="13000"/>
                  </a:cubicBezTo>
                  <a:cubicBezTo>
                    <a:pt x="8602" y="13000"/>
                    <a:pt x="9800" y="12677"/>
                    <a:pt x="10875" y="12002"/>
                  </a:cubicBezTo>
                  <a:cubicBezTo>
                    <a:pt x="13915" y="10093"/>
                    <a:pt x="14824" y="6085"/>
                    <a:pt x="12915" y="3045"/>
                  </a:cubicBezTo>
                  <a:cubicBezTo>
                    <a:pt x="11681" y="1079"/>
                    <a:pt x="9567" y="0"/>
                    <a:pt x="7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5"/>
            <p:cNvSpPr/>
            <p:nvPr/>
          </p:nvSpPr>
          <p:spPr>
            <a:xfrm>
              <a:off x="2246000" y="3820325"/>
              <a:ext cx="330225" cy="275125"/>
            </a:xfrm>
            <a:custGeom>
              <a:avLst/>
              <a:gdLst/>
              <a:ahLst/>
              <a:cxnLst/>
              <a:rect l="l" t="t" r="r" b="b"/>
              <a:pathLst>
                <a:path w="13209" h="11005" extrusionOk="0">
                  <a:moveTo>
                    <a:pt x="6031" y="0"/>
                  </a:moveTo>
                  <a:cubicBezTo>
                    <a:pt x="4168" y="0"/>
                    <a:pt x="2333" y="800"/>
                    <a:pt x="1061" y="2306"/>
                  </a:cubicBezTo>
                  <a:cubicBezTo>
                    <a:pt x="1" y="5265"/>
                    <a:pt x="1202" y="8557"/>
                    <a:pt x="3929" y="10132"/>
                  </a:cubicBezTo>
                  <a:cubicBezTo>
                    <a:pt x="4947" y="10720"/>
                    <a:pt x="6066" y="11004"/>
                    <a:pt x="7175" y="11004"/>
                  </a:cubicBezTo>
                  <a:cubicBezTo>
                    <a:pt x="9035" y="11004"/>
                    <a:pt x="10866" y="10204"/>
                    <a:pt x="12138" y="8698"/>
                  </a:cubicBezTo>
                  <a:cubicBezTo>
                    <a:pt x="13208" y="5739"/>
                    <a:pt x="11997" y="2448"/>
                    <a:pt x="9280" y="872"/>
                  </a:cubicBezTo>
                  <a:cubicBezTo>
                    <a:pt x="8262" y="284"/>
                    <a:pt x="7142" y="0"/>
                    <a:pt x="6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5"/>
            <p:cNvSpPr/>
            <p:nvPr/>
          </p:nvSpPr>
          <p:spPr>
            <a:xfrm>
              <a:off x="2668850" y="4087625"/>
              <a:ext cx="346875" cy="324900"/>
            </a:xfrm>
            <a:custGeom>
              <a:avLst/>
              <a:gdLst/>
              <a:ahLst/>
              <a:cxnLst/>
              <a:rect l="l" t="t" r="r" b="b"/>
              <a:pathLst>
                <a:path w="13875" h="12996" extrusionOk="0">
                  <a:moveTo>
                    <a:pt x="6950" y="0"/>
                  </a:moveTo>
                  <a:cubicBezTo>
                    <a:pt x="6646" y="0"/>
                    <a:pt x="6338" y="22"/>
                    <a:pt x="6028" y="66"/>
                  </a:cubicBezTo>
                  <a:cubicBezTo>
                    <a:pt x="2474" y="571"/>
                    <a:pt x="0" y="3852"/>
                    <a:pt x="505" y="7407"/>
                  </a:cubicBezTo>
                  <a:cubicBezTo>
                    <a:pt x="966" y="10651"/>
                    <a:pt x="3749" y="12995"/>
                    <a:pt x="6927" y="12995"/>
                  </a:cubicBezTo>
                  <a:cubicBezTo>
                    <a:pt x="7230" y="12995"/>
                    <a:pt x="7537" y="12974"/>
                    <a:pt x="7846" y="12930"/>
                  </a:cubicBezTo>
                  <a:cubicBezTo>
                    <a:pt x="11400" y="12435"/>
                    <a:pt x="13874" y="9144"/>
                    <a:pt x="13379" y="5589"/>
                  </a:cubicBezTo>
                  <a:cubicBezTo>
                    <a:pt x="12918" y="2345"/>
                    <a:pt x="10135" y="0"/>
                    <a:pt x="69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5"/>
            <p:cNvSpPr/>
            <p:nvPr/>
          </p:nvSpPr>
          <p:spPr>
            <a:xfrm>
              <a:off x="2701400" y="4081800"/>
              <a:ext cx="327450" cy="271850"/>
            </a:xfrm>
            <a:custGeom>
              <a:avLst/>
              <a:gdLst/>
              <a:ahLst/>
              <a:cxnLst/>
              <a:rect l="l" t="t" r="r" b="b"/>
              <a:pathLst>
                <a:path w="13098" h="10874" extrusionOk="0">
                  <a:moveTo>
                    <a:pt x="5933" y="1"/>
                  </a:moveTo>
                  <a:cubicBezTo>
                    <a:pt x="4111" y="1"/>
                    <a:pt x="2314" y="768"/>
                    <a:pt x="1041" y="2217"/>
                  </a:cubicBezTo>
                  <a:cubicBezTo>
                    <a:pt x="1" y="5146"/>
                    <a:pt x="1202" y="8407"/>
                    <a:pt x="3888" y="9982"/>
                  </a:cubicBezTo>
                  <a:cubicBezTo>
                    <a:pt x="4913" y="10583"/>
                    <a:pt x="6044" y="10874"/>
                    <a:pt x="7167" y="10874"/>
                  </a:cubicBezTo>
                  <a:cubicBezTo>
                    <a:pt x="8987" y="10874"/>
                    <a:pt x="10783" y="10109"/>
                    <a:pt x="12057" y="8660"/>
                  </a:cubicBezTo>
                  <a:cubicBezTo>
                    <a:pt x="13097" y="5711"/>
                    <a:pt x="11885" y="2440"/>
                    <a:pt x="9179" y="874"/>
                  </a:cubicBezTo>
                  <a:cubicBezTo>
                    <a:pt x="8162" y="286"/>
                    <a:pt x="7043" y="1"/>
                    <a:pt x="5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5"/>
            <p:cNvSpPr/>
            <p:nvPr/>
          </p:nvSpPr>
          <p:spPr>
            <a:xfrm>
              <a:off x="2572650" y="4136025"/>
              <a:ext cx="74000" cy="87300"/>
            </a:xfrm>
            <a:custGeom>
              <a:avLst/>
              <a:gdLst/>
              <a:ahLst/>
              <a:cxnLst/>
              <a:rect l="l" t="t" r="r" b="b"/>
              <a:pathLst>
                <a:path w="2960" h="3492" extrusionOk="0">
                  <a:moveTo>
                    <a:pt x="1753" y="0"/>
                  </a:moveTo>
                  <a:cubicBezTo>
                    <a:pt x="1568" y="0"/>
                    <a:pt x="1386" y="43"/>
                    <a:pt x="1213" y="119"/>
                  </a:cubicBezTo>
                  <a:cubicBezTo>
                    <a:pt x="1343" y="77"/>
                    <a:pt x="1476" y="57"/>
                    <a:pt x="1609" y="57"/>
                  </a:cubicBezTo>
                  <a:cubicBezTo>
                    <a:pt x="1734" y="57"/>
                    <a:pt x="1858" y="75"/>
                    <a:pt x="1980" y="109"/>
                  </a:cubicBezTo>
                  <a:cubicBezTo>
                    <a:pt x="2222" y="200"/>
                    <a:pt x="2424" y="351"/>
                    <a:pt x="2566" y="563"/>
                  </a:cubicBezTo>
                  <a:cubicBezTo>
                    <a:pt x="2838" y="998"/>
                    <a:pt x="2859" y="1543"/>
                    <a:pt x="2606" y="1987"/>
                  </a:cubicBezTo>
                  <a:cubicBezTo>
                    <a:pt x="2485" y="2209"/>
                    <a:pt x="2323" y="2401"/>
                    <a:pt x="2132" y="2563"/>
                  </a:cubicBezTo>
                  <a:cubicBezTo>
                    <a:pt x="2031" y="2654"/>
                    <a:pt x="1930" y="2724"/>
                    <a:pt x="1819" y="2795"/>
                  </a:cubicBezTo>
                  <a:cubicBezTo>
                    <a:pt x="1707" y="2866"/>
                    <a:pt x="1596" y="2926"/>
                    <a:pt x="1485" y="2987"/>
                  </a:cubicBezTo>
                  <a:cubicBezTo>
                    <a:pt x="1011" y="3209"/>
                    <a:pt x="506" y="3381"/>
                    <a:pt x="1" y="3492"/>
                  </a:cubicBezTo>
                  <a:cubicBezTo>
                    <a:pt x="526" y="3451"/>
                    <a:pt x="1051" y="3320"/>
                    <a:pt x="1546" y="3108"/>
                  </a:cubicBezTo>
                  <a:cubicBezTo>
                    <a:pt x="2061" y="2906"/>
                    <a:pt x="2485" y="2542"/>
                    <a:pt x="2768" y="2068"/>
                  </a:cubicBezTo>
                  <a:cubicBezTo>
                    <a:pt x="2899" y="1826"/>
                    <a:pt x="2960" y="1543"/>
                    <a:pt x="2949" y="1260"/>
                  </a:cubicBezTo>
                  <a:cubicBezTo>
                    <a:pt x="2939" y="977"/>
                    <a:pt x="2848" y="715"/>
                    <a:pt x="2677" y="483"/>
                  </a:cubicBezTo>
                  <a:cubicBezTo>
                    <a:pt x="2515" y="260"/>
                    <a:pt x="2273" y="99"/>
                    <a:pt x="2010" y="28"/>
                  </a:cubicBezTo>
                  <a:cubicBezTo>
                    <a:pt x="1925" y="9"/>
                    <a:pt x="1839" y="0"/>
                    <a:pt x="1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5"/>
            <p:cNvSpPr/>
            <p:nvPr/>
          </p:nvSpPr>
          <p:spPr>
            <a:xfrm>
              <a:off x="2298275" y="4207650"/>
              <a:ext cx="373125" cy="226125"/>
            </a:xfrm>
            <a:custGeom>
              <a:avLst/>
              <a:gdLst/>
              <a:ahLst/>
              <a:cxnLst/>
              <a:rect l="l" t="t" r="r" b="b"/>
              <a:pathLst>
                <a:path w="14925" h="9045" extrusionOk="0">
                  <a:moveTo>
                    <a:pt x="3665" y="1"/>
                  </a:moveTo>
                  <a:cubicBezTo>
                    <a:pt x="3665" y="1"/>
                    <a:pt x="0" y="3898"/>
                    <a:pt x="6200" y="7634"/>
                  </a:cubicBezTo>
                  <a:cubicBezTo>
                    <a:pt x="7917" y="8671"/>
                    <a:pt x="9352" y="9045"/>
                    <a:pt x="10531" y="9045"/>
                  </a:cubicBezTo>
                  <a:cubicBezTo>
                    <a:pt x="13601" y="9045"/>
                    <a:pt x="14924" y="6503"/>
                    <a:pt x="14924" y="6503"/>
                  </a:cubicBezTo>
                  <a:lnTo>
                    <a:pt x="36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5"/>
            <p:cNvSpPr/>
            <p:nvPr/>
          </p:nvSpPr>
          <p:spPr>
            <a:xfrm>
              <a:off x="2377525" y="4327775"/>
              <a:ext cx="197950" cy="106025"/>
            </a:xfrm>
            <a:custGeom>
              <a:avLst/>
              <a:gdLst/>
              <a:ahLst/>
              <a:cxnLst/>
              <a:rect l="l" t="t" r="r" b="b"/>
              <a:pathLst>
                <a:path w="7918" h="4241" extrusionOk="0">
                  <a:moveTo>
                    <a:pt x="578" y="1"/>
                  </a:moveTo>
                  <a:cubicBezTo>
                    <a:pt x="378" y="1"/>
                    <a:pt x="186" y="12"/>
                    <a:pt x="1" y="32"/>
                  </a:cubicBezTo>
                  <a:cubicBezTo>
                    <a:pt x="526" y="931"/>
                    <a:pt x="1455" y="1890"/>
                    <a:pt x="3030" y="2829"/>
                  </a:cubicBezTo>
                  <a:cubicBezTo>
                    <a:pt x="4748" y="3871"/>
                    <a:pt x="6184" y="4241"/>
                    <a:pt x="7361" y="4241"/>
                  </a:cubicBezTo>
                  <a:cubicBezTo>
                    <a:pt x="7553" y="4241"/>
                    <a:pt x="7738" y="4231"/>
                    <a:pt x="7917" y="4213"/>
                  </a:cubicBezTo>
                  <a:cubicBezTo>
                    <a:pt x="7392" y="3314"/>
                    <a:pt x="6463" y="2355"/>
                    <a:pt x="4888" y="1406"/>
                  </a:cubicBezTo>
                  <a:cubicBezTo>
                    <a:pt x="3179" y="379"/>
                    <a:pt x="1751"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5"/>
            <p:cNvSpPr/>
            <p:nvPr/>
          </p:nvSpPr>
          <p:spPr>
            <a:xfrm>
              <a:off x="2383075" y="4207650"/>
              <a:ext cx="288325" cy="164875"/>
            </a:xfrm>
            <a:custGeom>
              <a:avLst/>
              <a:gdLst/>
              <a:ahLst/>
              <a:cxnLst/>
              <a:rect l="l" t="t" r="r" b="b"/>
              <a:pathLst>
                <a:path w="11533" h="6595" extrusionOk="0">
                  <a:moveTo>
                    <a:pt x="273" y="1"/>
                  </a:moveTo>
                  <a:cubicBezTo>
                    <a:pt x="172" y="112"/>
                    <a:pt x="81" y="233"/>
                    <a:pt x="1" y="354"/>
                  </a:cubicBezTo>
                  <a:cubicBezTo>
                    <a:pt x="930" y="1445"/>
                    <a:pt x="2384" y="2666"/>
                    <a:pt x="4646" y="4009"/>
                  </a:cubicBezTo>
                  <a:cubicBezTo>
                    <a:pt x="7544" y="5736"/>
                    <a:pt x="9775" y="6443"/>
                    <a:pt x="11482" y="6594"/>
                  </a:cubicBezTo>
                  <a:cubicBezTo>
                    <a:pt x="11512" y="6534"/>
                    <a:pt x="11532" y="6503"/>
                    <a:pt x="11532" y="6503"/>
                  </a:cubicBezTo>
                  <a:lnTo>
                    <a:pt x="27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5"/>
            <p:cNvSpPr/>
            <p:nvPr/>
          </p:nvSpPr>
          <p:spPr>
            <a:xfrm>
              <a:off x="2534125" y="4308875"/>
              <a:ext cx="65325" cy="57325"/>
            </a:xfrm>
            <a:custGeom>
              <a:avLst/>
              <a:gdLst/>
              <a:ahLst/>
              <a:cxnLst/>
              <a:rect l="l" t="t" r="r" b="b"/>
              <a:pathLst>
                <a:path w="2613" h="2293" extrusionOk="0">
                  <a:moveTo>
                    <a:pt x="1249" y="1"/>
                  </a:moveTo>
                  <a:cubicBezTo>
                    <a:pt x="845" y="395"/>
                    <a:pt x="371" y="849"/>
                    <a:pt x="179" y="1283"/>
                  </a:cubicBezTo>
                  <a:cubicBezTo>
                    <a:pt x="0" y="1695"/>
                    <a:pt x="820" y="2292"/>
                    <a:pt x="1291" y="2292"/>
                  </a:cubicBezTo>
                  <a:cubicBezTo>
                    <a:pt x="1431" y="2292"/>
                    <a:pt x="1540" y="2239"/>
                    <a:pt x="1582" y="2111"/>
                  </a:cubicBezTo>
                  <a:cubicBezTo>
                    <a:pt x="1704" y="1717"/>
                    <a:pt x="2249" y="1243"/>
                    <a:pt x="2612" y="788"/>
                  </a:cubicBezTo>
                  <a:lnTo>
                    <a:pt x="1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5"/>
            <p:cNvSpPr/>
            <p:nvPr/>
          </p:nvSpPr>
          <p:spPr>
            <a:xfrm>
              <a:off x="2613050" y="4434675"/>
              <a:ext cx="325925" cy="181850"/>
            </a:xfrm>
            <a:custGeom>
              <a:avLst/>
              <a:gdLst/>
              <a:ahLst/>
              <a:cxnLst/>
              <a:rect l="l" t="t" r="r" b="b"/>
              <a:pathLst>
                <a:path w="13037" h="7274" extrusionOk="0">
                  <a:moveTo>
                    <a:pt x="6750" y="0"/>
                  </a:moveTo>
                  <a:cubicBezTo>
                    <a:pt x="6355" y="0"/>
                    <a:pt x="5955" y="36"/>
                    <a:pt x="5554" y="108"/>
                  </a:cubicBezTo>
                  <a:cubicBezTo>
                    <a:pt x="2323" y="694"/>
                    <a:pt x="1" y="3542"/>
                    <a:pt x="71" y="6813"/>
                  </a:cubicBezTo>
                  <a:cubicBezTo>
                    <a:pt x="1499" y="7115"/>
                    <a:pt x="2904" y="7273"/>
                    <a:pt x="4270" y="7273"/>
                  </a:cubicBezTo>
                  <a:cubicBezTo>
                    <a:pt x="7472" y="7273"/>
                    <a:pt x="10460" y="6403"/>
                    <a:pt x="13036" y="4470"/>
                  </a:cubicBezTo>
                  <a:cubicBezTo>
                    <a:pt x="12090" y="1755"/>
                    <a:pt x="9540" y="0"/>
                    <a:pt x="6750" y="0"/>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5"/>
            <p:cNvSpPr/>
            <p:nvPr/>
          </p:nvSpPr>
          <p:spPr>
            <a:xfrm>
              <a:off x="2063250" y="4055225"/>
              <a:ext cx="229725" cy="316275"/>
            </a:xfrm>
            <a:custGeom>
              <a:avLst/>
              <a:gdLst/>
              <a:ahLst/>
              <a:cxnLst/>
              <a:rect l="l" t="t" r="r" b="b"/>
              <a:pathLst>
                <a:path w="9189" h="12651" extrusionOk="0">
                  <a:moveTo>
                    <a:pt x="2443" y="1"/>
                  </a:moveTo>
                  <a:cubicBezTo>
                    <a:pt x="1727" y="1"/>
                    <a:pt x="1007" y="117"/>
                    <a:pt x="313" y="352"/>
                  </a:cubicBezTo>
                  <a:cubicBezTo>
                    <a:pt x="0" y="4896"/>
                    <a:pt x="1959" y="9076"/>
                    <a:pt x="5392" y="12651"/>
                  </a:cubicBezTo>
                  <a:cubicBezTo>
                    <a:pt x="7593" y="11560"/>
                    <a:pt x="9027" y="9349"/>
                    <a:pt x="9108" y="6885"/>
                  </a:cubicBezTo>
                  <a:cubicBezTo>
                    <a:pt x="9189" y="4432"/>
                    <a:pt x="7907" y="2119"/>
                    <a:pt x="5766" y="897"/>
                  </a:cubicBezTo>
                  <a:lnTo>
                    <a:pt x="5776" y="897"/>
                  </a:lnTo>
                  <a:cubicBezTo>
                    <a:pt x="4752" y="305"/>
                    <a:pt x="3602" y="1"/>
                    <a:pt x="2443"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5"/>
            <p:cNvSpPr/>
            <p:nvPr/>
          </p:nvSpPr>
          <p:spPr>
            <a:xfrm>
              <a:off x="1932975" y="3742500"/>
              <a:ext cx="289575" cy="264900"/>
            </a:xfrm>
            <a:custGeom>
              <a:avLst/>
              <a:gdLst/>
              <a:ahLst/>
              <a:cxnLst/>
              <a:rect l="l" t="t" r="r" b="b"/>
              <a:pathLst>
                <a:path w="11583" h="10596" extrusionOk="0">
                  <a:moveTo>
                    <a:pt x="5417" y="0"/>
                  </a:moveTo>
                  <a:cubicBezTo>
                    <a:pt x="3800" y="0"/>
                    <a:pt x="2408" y="1223"/>
                    <a:pt x="1394" y="2986"/>
                  </a:cubicBezTo>
                  <a:cubicBezTo>
                    <a:pt x="1" y="5419"/>
                    <a:pt x="829" y="8509"/>
                    <a:pt x="3252" y="9913"/>
                  </a:cubicBezTo>
                  <a:cubicBezTo>
                    <a:pt x="4052" y="10376"/>
                    <a:pt x="4925" y="10596"/>
                    <a:pt x="5788" y="10596"/>
                  </a:cubicBezTo>
                  <a:cubicBezTo>
                    <a:pt x="7538" y="10596"/>
                    <a:pt x="9242" y="9688"/>
                    <a:pt x="10189" y="8065"/>
                  </a:cubicBezTo>
                  <a:cubicBezTo>
                    <a:pt x="11583" y="5641"/>
                    <a:pt x="9745" y="1956"/>
                    <a:pt x="7322" y="552"/>
                  </a:cubicBezTo>
                  <a:cubicBezTo>
                    <a:pt x="6661" y="172"/>
                    <a:pt x="6023" y="0"/>
                    <a:pt x="5417" y="0"/>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5"/>
            <p:cNvSpPr/>
            <p:nvPr/>
          </p:nvSpPr>
          <p:spPr>
            <a:xfrm>
              <a:off x="2944500" y="4348075"/>
              <a:ext cx="294125" cy="243800"/>
            </a:xfrm>
            <a:custGeom>
              <a:avLst/>
              <a:gdLst/>
              <a:ahLst/>
              <a:cxnLst/>
              <a:rect l="l" t="t" r="r" b="b"/>
              <a:pathLst>
                <a:path w="11765" h="9752" extrusionOk="0">
                  <a:moveTo>
                    <a:pt x="5913" y="0"/>
                  </a:moveTo>
                  <a:cubicBezTo>
                    <a:pt x="4068" y="0"/>
                    <a:pt x="2248" y="675"/>
                    <a:pt x="1404" y="2138"/>
                  </a:cubicBezTo>
                  <a:cubicBezTo>
                    <a:pt x="1" y="4562"/>
                    <a:pt x="839" y="7672"/>
                    <a:pt x="3262" y="9075"/>
                  </a:cubicBezTo>
                  <a:cubicBezTo>
                    <a:pt x="4062" y="9534"/>
                    <a:pt x="4935" y="9752"/>
                    <a:pt x="5795" y="9752"/>
                  </a:cubicBezTo>
                  <a:cubicBezTo>
                    <a:pt x="7551" y="9752"/>
                    <a:pt x="9257" y="8844"/>
                    <a:pt x="10199" y="7218"/>
                  </a:cubicBezTo>
                  <a:cubicBezTo>
                    <a:pt x="11603" y="4784"/>
                    <a:pt x="11764" y="2260"/>
                    <a:pt x="9341" y="856"/>
                  </a:cubicBezTo>
                  <a:cubicBezTo>
                    <a:pt x="8371" y="297"/>
                    <a:pt x="7136" y="0"/>
                    <a:pt x="5913" y="0"/>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5"/>
            <p:cNvSpPr/>
            <p:nvPr/>
          </p:nvSpPr>
          <p:spPr>
            <a:xfrm>
              <a:off x="2251300" y="4416175"/>
              <a:ext cx="296150" cy="168900"/>
            </a:xfrm>
            <a:custGeom>
              <a:avLst/>
              <a:gdLst/>
              <a:ahLst/>
              <a:cxnLst/>
              <a:rect l="l" t="t" r="r" b="b"/>
              <a:pathLst>
                <a:path w="11846" h="6756" extrusionOk="0">
                  <a:moveTo>
                    <a:pt x="1" y="0"/>
                  </a:moveTo>
                  <a:lnTo>
                    <a:pt x="1" y="0"/>
                  </a:lnTo>
                  <a:cubicBezTo>
                    <a:pt x="839" y="778"/>
                    <a:pt x="1717" y="1515"/>
                    <a:pt x="2646" y="2181"/>
                  </a:cubicBezTo>
                  <a:cubicBezTo>
                    <a:pt x="3575" y="2868"/>
                    <a:pt x="4535" y="3494"/>
                    <a:pt x="5524" y="4080"/>
                  </a:cubicBezTo>
                  <a:cubicBezTo>
                    <a:pt x="6514" y="4655"/>
                    <a:pt x="7544" y="5170"/>
                    <a:pt x="8594" y="5635"/>
                  </a:cubicBezTo>
                  <a:cubicBezTo>
                    <a:pt x="9644" y="6089"/>
                    <a:pt x="10734" y="6463"/>
                    <a:pt x="11845" y="6755"/>
                  </a:cubicBezTo>
                  <a:cubicBezTo>
                    <a:pt x="11573" y="6654"/>
                    <a:pt x="11300" y="6564"/>
                    <a:pt x="11027" y="6473"/>
                  </a:cubicBezTo>
                  <a:lnTo>
                    <a:pt x="10623" y="6331"/>
                  </a:lnTo>
                  <a:lnTo>
                    <a:pt x="10230" y="6170"/>
                  </a:lnTo>
                  <a:lnTo>
                    <a:pt x="9432" y="5857"/>
                  </a:lnTo>
                  <a:lnTo>
                    <a:pt x="8654" y="5503"/>
                  </a:lnTo>
                  <a:cubicBezTo>
                    <a:pt x="8392" y="5392"/>
                    <a:pt x="8139" y="5261"/>
                    <a:pt x="7877" y="5140"/>
                  </a:cubicBezTo>
                  <a:cubicBezTo>
                    <a:pt x="7614" y="5009"/>
                    <a:pt x="7362" y="4897"/>
                    <a:pt x="7109" y="4756"/>
                  </a:cubicBezTo>
                  <a:lnTo>
                    <a:pt x="6352" y="4352"/>
                  </a:lnTo>
                  <a:cubicBezTo>
                    <a:pt x="6100" y="4221"/>
                    <a:pt x="5867" y="4069"/>
                    <a:pt x="5615" y="3928"/>
                  </a:cubicBezTo>
                  <a:cubicBezTo>
                    <a:pt x="4615" y="3353"/>
                    <a:pt x="3656" y="2737"/>
                    <a:pt x="2727" y="2080"/>
                  </a:cubicBezTo>
                  <a:lnTo>
                    <a:pt x="2030" y="1585"/>
                  </a:lnTo>
                  <a:cubicBezTo>
                    <a:pt x="1798" y="1414"/>
                    <a:pt x="1566" y="1242"/>
                    <a:pt x="1344" y="1070"/>
                  </a:cubicBezTo>
                  <a:cubicBezTo>
                    <a:pt x="889" y="727"/>
                    <a:pt x="445" y="36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5"/>
            <p:cNvSpPr/>
            <p:nvPr/>
          </p:nvSpPr>
          <p:spPr>
            <a:xfrm>
              <a:off x="1874675" y="3460325"/>
              <a:ext cx="1481325" cy="1264625"/>
            </a:xfrm>
            <a:custGeom>
              <a:avLst/>
              <a:gdLst/>
              <a:ahLst/>
              <a:cxnLst/>
              <a:rect l="l" t="t" r="r" b="b"/>
              <a:pathLst>
                <a:path w="59253" h="50585" extrusionOk="0">
                  <a:moveTo>
                    <a:pt x="33960" y="0"/>
                  </a:moveTo>
                  <a:cubicBezTo>
                    <a:pt x="30621" y="0"/>
                    <a:pt x="27663" y="1014"/>
                    <a:pt x="26375" y="3196"/>
                  </a:cubicBezTo>
                  <a:cubicBezTo>
                    <a:pt x="24515" y="1969"/>
                    <a:pt x="22659" y="1456"/>
                    <a:pt x="20906" y="1456"/>
                  </a:cubicBezTo>
                  <a:cubicBezTo>
                    <a:pt x="13769" y="1456"/>
                    <a:pt x="8348" y="9955"/>
                    <a:pt x="11421" y="13384"/>
                  </a:cubicBezTo>
                  <a:cubicBezTo>
                    <a:pt x="11421" y="13384"/>
                    <a:pt x="0" y="28551"/>
                    <a:pt x="2989" y="31327"/>
                  </a:cubicBezTo>
                  <a:cubicBezTo>
                    <a:pt x="3170" y="31496"/>
                    <a:pt x="3379" y="31575"/>
                    <a:pt x="3611" y="31575"/>
                  </a:cubicBezTo>
                  <a:cubicBezTo>
                    <a:pt x="7205" y="31575"/>
                    <a:pt x="16409" y="12607"/>
                    <a:pt x="16409" y="12607"/>
                  </a:cubicBezTo>
                  <a:cubicBezTo>
                    <a:pt x="16409" y="12607"/>
                    <a:pt x="17105" y="12731"/>
                    <a:pt x="18159" y="12731"/>
                  </a:cubicBezTo>
                  <a:cubicBezTo>
                    <a:pt x="20390" y="12731"/>
                    <a:pt x="24224" y="12173"/>
                    <a:pt x="26446" y="8689"/>
                  </a:cubicBezTo>
                  <a:cubicBezTo>
                    <a:pt x="31696" y="13940"/>
                    <a:pt x="39058" y="14424"/>
                    <a:pt x="39058" y="14424"/>
                  </a:cubicBezTo>
                  <a:cubicBezTo>
                    <a:pt x="39058" y="14424"/>
                    <a:pt x="36988" y="25895"/>
                    <a:pt x="47721" y="33034"/>
                  </a:cubicBezTo>
                  <a:cubicBezTo>
                    <a:pt x="40067" y="46292"/>
                    <a:pt x="38442" y="49442"/>
                    <a:pt x="40219" y="50533"/>
                  </a:cubicBezTo>
                  <a:cubicBezTo>
                    <a:pt x="40276" y="50568"/>
                    <a:pt x="40341" y="50585"/>
                    <a:pt x="40413" y="50585"/>
                  </a:cubicBezTo>
                  <a:cubicBezTo>
                    <a:pt x="42550" y="50585"/>
                    <a:pt x="50670" y="35518"/>
                    <a:pt x="50670" y="35518"/>
                  </a:cubicBezTo>
                  <a:cubicBezTo>
                    <a:pt x="59253" y="30934"/>
                    <a:pt x="59010" y="12657"/>
                    <a:pt x="48226" y="9406"/>
                  </a:cubicBezTo>
                  <a:cubicBezTo>
                    <a:pt x="47591" y="3458"/>
                    <a:pt x="40127" y="0"/>
                    <a:pt x="33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5"/>
            <p:cNvSpPr/>
            <p:nvPr/>
          </p:nvSpPr>
          <p:spPr>
            <a:xfrm>
              <a:off x="2595875" y="3637650"/>
              <a:ext cx="297400" cy="113625"/>
            </a:xfrm>
            <a:custGeom>
              <a:avLst/>
              <a:gdLst/>
              <a:ahLst/>
              <a:cxnLst/>
              <a:rect l="l" t="t" r="r" b="b"/>
              <a:pathLst>
                <a:path w="11896" h="4545" extrusionOk="0">
                  <a:moveTo>
                    <a:pt x="1" y="0"/>
                  </a:moveTo>
                  <a:cubicBezTo>
                    <a:pt x="789" y="748"/>
                    <a:pt x="1647" y="1424"/>
                    <a:pt x="2566" y="2010"/>
                  </a:cubicBezTo>
                  <a:cubicBezTo>
                    <a:pt x="3485" y="2606"/>
                    <a:pt x="4454" y="3121"/>
                    <a:pt x="5474" y="3545"/>
                  </a:cubicBezTo>
                  <a:cubicBezTo>
                    <a:pt x="5979" y="3747"/>
                    <a:pt x="6494" y="3928"/>
                    <a:pt x="7019" y="4070"/>
                  </a:cubicBezTo>
                  <a:cubicBezTo>
                    <a:pt x="7544" y="4221"/>
                    <a:pt x="8089" y="4342"/>
                    <a:pt x="8624" y="4423"/>
                  </a:cubicBezTo>
                  <a:cubicBezTo>
                    <a:pt x="9169" y="4504"/>
                    <a:pt x="9715" y="4544"/>
                    <a:pt x="10270" y="4544"/>
                  </a:cubicBezTo>
                  <a:lnTo>
                    <a:pt x="10674" y="4534"/>
                  </a:lnTo>
                  <a:cubicBezTo>
                    <a:pt x="10815" y="4534"/>
                    <a:pt x="10947" y="4514"/>
                    <a:pt x="11088" y="4504"/>
                  </a:cubicBezTo>
                  <a:cubicBezTo>
                    <a:pt x="11361" y="4494"/>
                    <a:pt x="11633" y="4443"/>
                    <a:pt x="11896" y="4403"/>
                  </a:cubicBezTo>
                  <a:lnTo>
                    <a:pt x="11896" y="4403"/>
                  </a:lnTo>
                  <a:cubicBezTo>
                    <a:pt x="11495" y="4444"/>
                    <a:pt x="11092" y="4465"/>
                    <a:pt x="10690" y="4465"/>
                  </a:cubicBezTo>
                  <a:cubicBezTo>
                    <a:pt x="10008" y="4465"/>
                    <a:pt x="9327" y="4406"/>
                    <a:pt x="8655" y="4292"/>
                  </a:cubicBezTo>
                  <a:cubicBezTo>
                    <a:pt x="7584" y="4100"/>
                    <a:pt x="6544" y="3797"/>
                    <a:pt x="5544" y="3383"/>
                  </a:cubicBezTo>
                  <a:cubicBezTo>
                    <a:pt x="5040" y="3181"/>
                    <a:pt x="4545" y="2949"/>
                    <a:pt x="4070" y="2707"/>
                  </a:cubicBezTo>
                  <a:cubicBezTo>
                    <a:pt x="3586" y="2454"/>
                    <a:pt x="3111" y="2181"/>
                    <a:pt x="2646" y="1899"/>
                  </a:cubicBezTo>
                  <a:cubicBezTo>
                    <a:pt x="2182" y="1616"/>
                    <a:pt x="1738" y="1323"/>
                    <a:pt x="1293" y="1000"/>
                  </a:cubicBezTo>
                  <a:cubicBezTo>
                    <a:pt x="849" y="687"/>
                    <a:pt x="415" y="35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5"/>
            <p:cNvSpPr/>
            <p:nvPr/>
          </p:nvSpPr>
          <p:spPr>
            <a:xfrm>
              <a:off x="2681450" y="3625525"/>
              <a:ext cx="302700" cy="108325"/>
            </a:xfrm>
            <a:custGeom>
              <a:avLst/>
              <a:gdLst/>
              <a:ahLst/>
              <a:cxnLst/>
              <a:rect l="l" t="t" r="r" b="b"/>
              <a:pathLst>
                <a:path w="12108" h="4333" extrusionOk="0">
                  <a:moveTo>
                    <a:pt x="1" y="1"/>
                  </a:moveTo>
                  <a:cubicBezTo>
                    <a:pt x="546" y="71"/>
                    <a:pt x="1092" y="152"/>
                    <a:pt x="1637" y="243"/>
                  </a:cubicBezTo>
                  <a:cubicBezTo>
                    <a:pt x="2172" y="334"/>
                    <a:pt x="2707" y="435"/>
                    <a:pt x="3242" y="536"/>
                  </a:cubicBezTo>
                  <a:cubicBezTo>
                    <a:pt x="4323" y="748"/>
                    <a:pt x="5383" y="980"/>
                    <a:pt x="6433" y="1293"/>
                  </a:cubicBezTo>
                  <a:cubicBezTo>
                    <a:pt x="7483" y="1586"/>
                    <a:pt x="8503" y="1960"/>
                    <a:pt x="9493" y="2414"/>
                  </a:cubicBezTo>
                  <a:cubicBezTo>
                    <a:pt x="9987" y="2646"/>
                    <a:pt x="10462" y="2919"/>
                    <a:pt x="10906" y="3232"/>
                  </a:cubicBezTo>
                  <a:cubicBezTo>
                    <a:pt x="11361" y="3525"/>
                    <a:pt x="11775" y="3898"/>
                    <a:pt x="12108" y="4333"/>
                  </a:cubicBezTo>
                  <a:cubicBezTo>
                    <a:pt x="11795" y="3878"/>
                    <a:pt x="11411" y="3484"/>
                    <a:pt x="10967" y="3161"/>
                  </a:cubicBezTo>
                  <a:cubicBezTo>
                    <a:pt x="10523" y="2828"/>
                    <a:pt x="10048" y="2545"/>
                    <a:pt x="9553" y="2293"/>
                  </a:cubicBezTo>
                  <a:cubicBezTo>
                    <a:pt x="9069" y="2051"/>
                    <a:pt x="8564" y="1828"/>
                    <a:pt x="8039" y="1637"/>
                  </a:cubicBezTo>
                  <a:cubicBezTo>
                    <a:pt x="7534" y="1445"/>
                    <a:pt x="7009" y="1273"/>
                    <a:pt x="6484" y="1122"/>
                  </a:cubicBezTo>
                  <a:cubicBezTo>
                    <a:pt x="5948" y="970"/>
                    <a:pt x="5423" y="839"/>
                    <a:pt x="4888" y="718"/>
                  </a:cubicBezTo>
                  <a:cubicBezTo>
                    <a:pt x="4353" y="596"/>
                    <a:pt x="3808" y="485"/>
                    <a:pt x="3273" y="395"/>
                  </a:cubicBezTo>
                  <a:cubicBezTo>
                    <a:pt x="2727" y="304"/>
                    <a:pt x="2192" y="223"/>
                    <a:pt x="1647" y="152"/>
                  </a:cubicBezTo>
                  <a:cubicBezTo>
                    <a:pt x="1092" y="92"/>
                    <a:pt x="556"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5"/>
            <p:cNvSpPr/>
            <p:nvPr/>
          </p:nvSpPr>
          <p:spPr>
            <a:xfrm>
              <a:off x="2626925" y="3548650"/>
              <a:ext cx="391325" cy="126375"/>
            </a:xfrm>
            <a:custGeom>
              <a:avLst/>
              <a:gdLst/>
              <a:ahLst/>
              <a:cxnLst/>
              <a:rect l="l" t="t" r="r" b="b"/>
              <a:pathLst>
                <a:path w="15653" h="5055" extrusionOk="0">
                  <a:moveTo>
                    <a:pt x="3389" y="0"/>
                  </a:moveTo>
                  <a:cubicBezTo>
                    <a:pt x="2257" y="0"/>
                    <a:pt x="1123" y="73"/>
                    <a:pt x="1" y="208"/>
                  </a:cubicBezTo>
                  <a:cubicBezTo>
                    <a:pt x="708" y="158"/>
                    <a:pt x="1445" y="127"/>
                    <a:pt x="2152" y="117"/>
                  </a:cubicBezTo>
                  <a:cubicBezTo>
                    <a:pt x="2321" y="115"/>
                    <a:pt x="2490" y="114"/>
                    <a:pt x="2659" y="114"/>
                  </a:cubicBezTo>
                  <a:cubicBezTo>
                    <a:pt x="3207" y="114"/>
                    <a:pt x="3755" y="127"/>
                    <a:pt x="4302" y="158"/>
                  </a:cubicBezTo>
                  <a:cubicBezTo>
                    <a:pt x="5019" y="198"/>
                    <a:pt x="5736" y="248"/>
                    <a:pt x="6443" y="329"/>
                  </a:cubicBezTo>
                  <a:cubicBezTo>
                    <a:pt x="7160" y="420"/>
                    <a:pt x="7867" y="531"/>
                    <a:pt x="8564" y="683"/>
                  </a:cubicBezTo>
                  <a:cubicBezTo>
                    <a:pt x="9957" y="986"/>
                    <a:pt x="11340" y="1430"/>
                    <a:pt x="12582" y="2127"/>
                  </a:cubicBezTo>
                  <a:cubicBezTo>
                    <a:pt x="12895" y="2298"/>
                    <a:pt x="13198" y="2490"/>
                    <a:pt x="13491" y="2702"/>
                  </a:cubicBezTo>
                  <a:lnTo>
                    <a:pt x="13915" y="3025"/>
                  </a:lnTo>
                  <a:cubicBezTo>
                    <a:pt x="14057" y="3136"/>
                    <a:pt x="14178" y="3268"/>
                    <a:pt x="14319" y="3379"/>
                  </a:cubicBezTo>
                  <a:cubicBezTo>
                    <a:pt x="14834" y="3873"/>
                    <a:pt x="15289" y="4439"/>
                    <a:pt x="15652" y="5055"/>
                  </a:cubicBezTo>
                  <a:cubicBezTo>
                    <a:pt x="15309" y="4419"/>
                    <a:pt x="14885" y="3833"/>
                    <a:pt x="14370" y="3318"/>
                  </a:cubicBezTo>
                  <a:cubicBezTo>
                    <a:pt x="14238" y="3197"/>
                    <a:pt x="14117" y="3066"/>
                    <a:pt x="13976" y="2944"/>
                  </a:cubicBezTo>
                  <a:lnTo>
                    <a:pt x="13552" y="2611"/>
                  </a:lnTo>
                  <a:cubicBezTo>
                    <a:pt x="13259" y="2389"/>
                    <a:pt x="12966" y="2187"/>
                    <a:pt x="12653" y="2005"/>
                  </a:cubicBezTo>
                  <a:cubicBezTo>
                    <a:pt x="11401" y="1268"/>
                    <a:pt x="10008" y="824"/>
                    <a:pt x="8594" y="511"/>
                  </a:cubicBezTo>
                  <a:cubicBezTo>
                    <a:pt x="7180" y="218"/>
                    <a:pt x="5746" y="57"/>
                    <a:pt x="4302" y="16"/>
                  </a:cubicBezTo>
                  <a:cubicBezTo>
                    <a:pt x="3998" y="5"/>
                    <a:pt x="3694" y="0"/>
                    <a:pt x="3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5"/>
            <p:cNvSpPr/>
            <p:nvPr/>
          </p:nvSpPr>
          <p:spPr>
            <a:xfrm>
              <a:off x="2905375" y="3838600"/>
              <a:ext cx="147950" cy="377400"/>
            </a:xfrm>
            <a:custGeom>
              <a:avLst/>
              <a:gdLst/>
              <a:ahLst/>
              <a:cxnLst/>
              <a:rect l="l" t="t" r="r" b="b"/>
              <a:pathLst>
                <a:path w="5918" h="15096" extrusionOk="0">
                  <a:moveTo>
                    <a:pt x="728" y="0"/>
                  </a:moveTo>
                  <a:lnTo>
                    <a:pt x="728" y="0"/>
                  </a:lnTo>
                  <a:cubicBezTo>
                    <a:pt x="788" y="61"/>
                    <a:pt x="818" y="152"/>
                    <a:pt x="818" y="242"/>
                  </a:cubicBezTo>
                  <a:cubicBezTo>
                    <a:pt x="829" y="323"/>
                    <a:pt x="818" y="414"/>
                    <a:pt x="808" y="505"/>
                  </a:cubicBezTo>
                  <a:cubicBezTo>
                    <a:pt x="788" y="677"/>
                    <a:pt x="748" y="858"/>
                    <a:pt x="707" y="1030"/>
                  </a:cubicBezTo>
                  <a:lnTo>
                    <a:pt x="455" y="2070"/>
                  </a:lnTo>
                  <a:cubicBezTo>
                    <a:pt x="293" y="2767"/>
                    <a:pt x="182" y="3484"/>
                    <a:pt x="122" y="4190"/>
                  </a:cubicBezTo>
                  <a:cubicBezTo>
                    <a:pt x="1" y="5634"/>
                    <a:pt x="182" y="7088"/>
                    <a:pt x="647" y="8452"/>
                  </a:cubicBezTo>
                  <a:cubicBezTo>
                    <a:pt x="1131" y="9805"/>
                    <a:pt x="1858" y="11067"/>
                    <a:pt x="2787" y="12178"/>
                  </a:cubicBezTo>
                  <a:cubicBezTo>
                    <a:pt x="3242" y="12723"/>
                    <a:pt x="3737" y="13248"/>
                    <a:pt x="4262" y="13733"/>
                  </a:cubicBezTo>
                  <a:cubicBezTo>
                    <a:pt x="4797" y="14217"/>
                    <a:pt x="5342" y="14672"/>
                    <a:pt x="5918" y="15096"/>
                  </a:cubicBezTo>
                  <a:cubicBezTo>
                    <a:pt x="5372" y="14641"/>
                    <a:pt x="4827" y="14177"/>
                    <a:pt x="4322" y="13672"/>
                  </a:cubicBezTo>
                  <a:cubicBezTo>
                    <a:pt x="3817" y="13177"/>
                    <a:pt x="3333" y="12652"/>
                    <a:pt x="2888" y="12097"/>
                  </a:cubicBezTo>
                  <a:cubicBezTo>
                    <a:pt x="2444" y="11541"/>
                    <a:pt x="2050" y="10946"/>
                    <a:pt x="1687" y="10330"/>
                  </a:cubicBezTo>
                  <a:cubicBezTo>
                    <a:pt x="1343" y="9714"/>
                    <a:pt x="1051" y="9068"/>
                    <a:pt x="818" y="8401"/>
                  </a:cubicBezTo>
                  <a:cubicBezTo>
                    <a:pt x="586" y="7725"/>
                    <a:pt x="415" y="7038"/>
                    <a:pt x="324" y="6331"/>
                  </a:cubicBezTo>
                  <a:cubicBezTo>
                    <a:pt x="233" y="5624"/>
                    <a:pt x="213" y="4918"/>
                    <a:pt x="253" y="4211"/>
                  </a:cubicBezTo>
                  <a:cubicBezTo>
                    <a:pt x="293" y="3494"/>
                    <a:pt x="394" y="2787"/>
                    <a:pt x="536" y="2090"/>
                  </a:cubicBezTo>
                  <a:lnTo>
                    <a:pt x="748" y="1040"/>
                  </a:lnTo>
                  <a:cubicBezTo>
                    <a:pt x="778" y="868"/>
                    <a:pt x="808" y="687"/>
                    <a:pt x="829" y="505"/>
                  </a:cubicBezTo>
                  <a:cubicBezTo>
                    <a:pt x="839" y="414"/>
                    <a:pt x="839" y="333"/>
                    <a:pt x="829" y="242"/>
                  </a:cubicBezTo>
                  <a:cubicBezTo>
                    <a:pt x="829" y="152"/>
                    <a:pt x="788" y="61"/>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5"/>
            <p:cNvSpPr/>
            <p:nvPr/>
          </p:nvSpPr>
          <p:spPr>
            <a:xfrm>
              <a:off x="2980850" y="3834300"/>
              <a:ext cx="100000" cy="334500"/>
            </a:xfrm>
            <a:custGeom>
              <a:avLst/>
              <a:gdLst/>
              <a:ahLst/>
              <a:cxnLst/>
              <a:rect l="l" t="t" r="r" b="b"/>
              <a:pathLst>
                <a:path w="4000" h="13380" extrusionOk="0">
                  <a:moveTo>
                    <a:pt x="1" y="0"/>
                  </a:moveTo>
                  <a:cubicBezTo>
                    <a:pt x="233" y="536"/>
                    <a:pt x="465" y="1071"/>
                    <a:pt x="687" y="1616"/>
                  </a:cubicBezTo>
                  <a:cubicBezTo>
                    <a:pt x="798" y="1879"/>
                    <a:pt x="909" y="2151"/>
                    <a:pt x="1021" y="2424"/>
                  </a:cubicBezTo>
                  <a:cubicBezTo>
                    <a:pt x="1132" y="2696"/>
                    <a:pt x="1243" y="2969"/>
                    <a:pt x="1344" y="3242"/>
                  </a:cubicBezTo>
                  <a:cubicBezTo>
                    <a:pt x="1768" y="4332"/>
                    <a:pt x="2182" y="5423"/>
                    <a:pt x="2535" y="6544"/>
                  </a:cubicBezTo>
                  <a:cubicBezTo>
                    <a:pt x="2626" y="6816"/>
                    <a:pt x="2707" y="7099"/>
                    <a:pt x="2798" y="7372"/>
                  </a:cubicBezTo>
                  <a:cubicBezTo>
                    <a:pt x="2889" y="7654"/>
                    <a:pt x="2979" y="7927"/>
                    <a:pt x="3050" y="8210"/>
                  </a:cubicBezTo>
                  <a:lnTo>
                    <a:pt x="3282" y="9058"/>
                  </a:lnTo>
                  <a:cubicBezTo>
                    <a:pt x="3353" y="9341"/>
                    <a:pt x="3414" y="9623"/>
                    <a:pt x="3484" y="9906"/>
                  </a:cubicBezTo>
                  <a:cubicBezTo>
                    <a:pt x="3565" y="10189"/>
                    <a:pt x="3605" y="10482"/>
                    <a:pt x="3666" y="10764"/>
                  </a:cubicBezTo>
                  <a:lnTo>
                    <a:pt x="3747" y="11199"/>
                  </a:lnTo>
                  <a:cubicBezTo>
                    <a:pt x="3777" y="11340"/>
                    <a:pt x="3797" y="11491"/>
                    <a:pt x="3818" y="11633"/>
                  </a:cubicBezTo>
                  <a:lnTo>
                    <a:pt x="3878" y="12067"/>
                  </a:lnTo>
                  <a:cubicBezTo>
                    <a:pt x="3898" y="12208"/>
                    <a:pt x="3929" y="12350"/>
                    <a:pt x="3929" y="12501"/>
                  </a:cubicBezTo>
                  <a:lnTo>
                    <a:pt x="3999" y="13380"/>
                  </a:lnTo>
                  <a:cubicBezTo>
                    <a:pt x="3999" y="12198"/>
                    <a:pt x="3868" y="11027"/>
                    <a:pt x="3616" y="9886"/>
                  </a:cubicBezTo>
                  <a:cubicBezTo>
                    <a:pt x="3555" y="9593"/>
                    <a:pt x="3494" y="9310"/>
                    <a:pt x="3434" y="9028"/>
                  </a:cubicBezTo>
                  <a:lnTo>
                    <a:pt x="3212" y="8169"/>
                  </a:lnTo>
                  <a:cubicBezTo>
                    <a:pt x="3141" y="7887"/>
                    <a:pt x="3050" y="7604"/>
                    <a:pt x="2969" y="7321"/>
                  </a:cubicBezTo>
                  <a:cubicBezTo>
                    <a:pt x="2878" y="7048"/>
                    <a:pt x="2798" y="6766"/>
                    <a:pt x="2707" y="6483"/>
                  </a:cubicBezTo>
                  <a:lnTo>
                    <a:pt x="2424" y="5655"/>
                  </a:lnTo>
                  <a:lnTo>
                    <a:pt x="2121" y="4827"/>
                  </a:lnTo>
                  <a:cubicBezTo>
                    <a:pt x="2020" y="4544"/>
                    <a:pt x="1909" y="4282"/>
                    <a:pt x="1808" y="4009"/>
                  </a:cubicBezTo>
                  <a:cubicBezTo>
                    <a:pt x="1697" y="3726"/>
                    <a:pt x="1586" y="3464"/>
                    <a:pt x="1475" y="3191"/>
                  </a:cubicBezTo>
                  <a:cubicBezTo>
                    <a:pt x="1021" y="2111"/>
                    <a:pt x="536" y="10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5"/>
            <p:cNvSpPr/>
            <p:nvPr/>
          </p:nvSpPr>
          <p:spPr>
            <a:xfrm>
              <a:off x="3060375" y="3777750"/>
              <a:ext cx="103525" cy="452650"/>
            </a:xfrm>
            <a:custGeom>
              <a:avLst/>
              <a:gdLst/>
              <a:ahLst/>
              <a:cxnLst/>
              <a:rect l="l" t="t" r="r" b="b"/>
              <a:pathLst>
                <a:path w="4141" h="18106" extrusionOk="0">
                  <a:moveTo>
                    <a:pt x="0" y="1"/>
                  </a:moveTo>
                  <a:cubicBezTo>
                    <a:pt x="354" y="697"/>
                    <a:pt x="677" y="1414"/>
                    <a:pt x="980" y="2131"/>
                  </a:cubicBezTo>
                  <a:cubicBezTo>
                    <a:pt x="1303" y="2858"/>
                    <a:pt x="1596" y="3585"/>
                    <a:pt x="1868" y="4312"/>
                  </a:cubicBezTo>
                  <a:cubicBezTo>
                    <a:pt x="2424" y="5786"/>
                    <a:pt x="2888" y="7281"/>
                    <a:pt x="3252" y="8806"/>
                  </a:cubicBezTo>
                  <a:cubicBezTo>
                    <a:pt x="3444" y="9563"/>
                    <a:pt x="3605" y="10330"/>
                    <a:pt x="3726" y="11108"/>
                  </a:cubicBezTo>
                  <a:cubicBezTo>
                    <a:pt x="3837" y="11885"/>
                    <a:pt x="3928" y="12663"/>
                    <a:pt x="3979" y="13440"/>
                  </a:cubicBezTo>
                  <a:cubicBezTo>
                    <a:pt x="4019" y="14218"/>
                    <a:pt x="4019" y="15005"/>
                    <a:pt x="3969" y="15783"/>
                  </a:cubicBezTo>
                  <a:cubicBezTo>
                    <a:pt x="3908" y="16571"/>
                    <a:pt x="3787" y="17348"/>
                    <a:pt x="3615" y="18105"/>
                  </a:cubicBezTo>
                  <a:cubicBezTo>
                    <a:pt x="3827" y="17348"/>
                    <a:pt x="3969" y="16581"/>
                    <a:pt x="4049" y="15793"/>
                  </a:cubicBezTo>
                  <a:cubicBezTo>
                    <a:pt x="4120" y="15005"/>
                    <a:pt x="4140" y="14218"/>
                    <a:pt x="4110" y="13430"/>
                  </a:cubicBezTo>
                  <a:cubicBezTo>
                    <a:pt x="4029" y="11855"/>
                    <a:pt x="3807" y="10300"/>
                    <a:pt x="3423" y="8765"/>
                  </a:cubicBezTo>
                  <a:cubicBezTo>
                    <a:pt x="3242" y="7998"/>
                    <a:pt x="3020" y="7240"/>
                    <a:pt x="2787" y="6493"/>
                  </a:cubicBezTo>
                  <a:cubicBezTo>
                    <a:pt x="2545" y="5746"/>
                    <a:pt x="2293" y="4999"/>
                    <a:pt x="2000" y="4272"/>
                  </a:cubicBezTo>
                  <a:cubicBezTo>
                    <a:pt x="1424" y="2798"/>
                    <a:pt x="758" y="137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5"/>
            <p:cNvSpPr/>
            <p:nvPr/>
          </p:nvSpPr>
          <p:spPr>
            <a:xfrm>
              <a:off x="3174725" y="3843625"/>
              <a:ext cx="87375" cy="376675"/>
            </a:xfrm>
            <a:custGeom>
              <a:avLst/>
              <a:gdLst/>
              <a:ahLst/>
              <a:cxnLst/>
              <a:rect l="l" t="t" r="r" b="b"/>
              <a:pathLst>
                <a:path w="3495" h="15067" extrusionOk="0">
                  <a:moveTo>
                    <a:pt x="1" y="1"/>
                  </a:moveTo>
                  <a:cubicBezTo>
                    <a:pt x="364" y="556"/>
                    <a:pt x="707" y="1122"/>
                    <a:pt x="1020" y="1707"/>
                  </a:cubicBezTo>
                  <a:cubicBezTo>
                    <a:pt x="1333" y="2293"/>
                    <a:pt x="1626" y="2899"/>
                    <a:pt x="1879" y="3505"/>
                  </a:cubicBezTo>
                  <a:cubicBezTo>
                    <a:pt x="2131" y="4121"/>
                    <a:pt x="2373" y="4737"/>
                    <a:pt x="2575" y="5373"/>
                  </a:cubicBezTo>
                  <a:cubicBezTo>
                    <a:pt x="2767" y="5999"/>
                    <a:pt x="2939" y="6645"/>
                    <a:pt x="3060" y="7301"/>
                  </a:cubicBezTo>
                  <a:cubicBezTo>
                    <a:pt x="3191" y="7948"/>
                    <a:pt x="3282" y="8604"/>
                    <a:pt x="3313" y="9260"/>
                  </a:cubicBezTo>
                  <a:cubicBezTo>
                    <a:pt x="3333" y="9594"/>
                    <a:pt x="3333" y="9927"/>
                    <a:pt x="3333" y="10250"/>
                  </a:cubicBezTo>
                  <a:cubicBezTo>
                    <a:pt x="3333" y="10422"/>
                    <a:pt x="3313" y="10583"/>
                    <a:pt x="3313" y="10745"/>
                  </a:cubicBezTo>
                  <a:cubicBezTo>
                    <a:pt x="3313" y="10916"/>
                    <a:pt x="3292" y="11078"/>
                    <a:pt x="3272" y="11240"/>
                  </a:cubicBezTo>
                  <a:cubicBezTo>
                    <a:pt x="3262" y="11411"/>
                    <a:pt x="3252" y="11573"/>
                    <a:pt x="3222" y="11734"/>
                  </a:cubicBezTo>
                  <a:lnTo>
                    <a:pt x="3141" y="12229"/>
                  </a:lnTo>
                  <a:cubicBezTo>
                    <a:pt x="3121" y="12391"/>
                    <a:pt x="3070" y="12552"/>
                    <a:pt x="3040" y="12714"/>
                  </a:cubicBezTo>
                  <a:lnTo>
                    <a:pt x="2989" y="12956"/>
                  </a:lnTo>
                  <a:cubicBezTo>
                    <a:pt x="2969" y="13037"/>
                    <a:pt x="2939" y="13118"/>
                    <a:pt x="2919" y="13198"/>
                  </a:cubicBezTo>
                  <a:lnTo>
                    <a:pt x="2787" y="13673"/>
                  </a:lnTo>
                  <a:lnTo>
                    <a:pt x="2626" y="14148"/>
                  </a:lnTo>
                  <a:lnTo>
                    <a:pt x="2545" y="14380"/>
                  </a:lnTo>
                  <a:lnTo>
                    <a:pt x="2444" y="14612"/>
                  </a:lnTo>
                  <a:lnTo>
                    <a:pt x="2242" y="15066"/>
                  </a:lnTo>
                  <a:lnTo>
                    <a:pt x="2464" y="14622"/>
                  </a:lnTo>
                  <a:lnTo>
                    <a:pt x="2575" y="14390"/>
                  </a:lnTo>
                  <a:lnTo>
                    <a:pt x="2666" y="14158"/>
                  </a:lnTo>
                  <a:lnTo>
                    <a:pt x="2848" y="13693"/>
                  </a:lnTo>
                  <a:lnTo>
                    <a:pt x="3000" y="13219"/>
                  </a:lnTo>
                  <a:cubicBezTo>
                    <a:pt x="3060" y="13057"/>
                    <a:pt x="3101" y="12896"/>
                    <a:pt x="3141" y="12734"/>
                  </a:cubicBezTo>
                  <a:cubicBezTo>
                    <a:pt x="3171" y="12572"/>
                    <a:pt x="3222" y="12411"/>
                    <a:pt x="3252" y="12249"/>
                  </a:cubicBezTo>
                  <a:lnTo>
                    <a:pt x="3343" y="11754"/>
                  </a:lnTo>
                  <a:cubicBezTo>
                    <a:pt x="3373" y="11593"/>
                    <a:pt x="3383" y="11421"/>
                    <a:pt x="3414" y="11260"/>
                  </a:cubicBezTo>
                  <a:cubicBezTo>
                    <a:pt x="3464" y="10926"/>
                    <a:pt x="3484" y="10603"/>
                    <a:pt x="3484" y="10260"/>
                  </a:cubicBezTo>
                  <a:cubicBezTo>
                    <a:pt x="3484" y="9917"/>
                    <a:pt x="3494" y="9584"/>
                    <a:pt x="3474" y="9250"/>
                  </a:cubicBezTo>
                  <a:cubicBezTo>
                    <a:pt x="3444" y="8584"/>
                    <a:pt x="3363" y="7917"/>
                    <a:pt x="3232" y="7261"/>
                  </a:cubicBezTo>
                  <a:cubicBezTo>
                    <a:pt x="2969" y="5948"/>
                    <a:pt x="2565" y="4666"/>
                    <a:pt x="2010" y="3454"/>
                  </a:cubicBezTo>
                  <a:cubicBezTo>
                    <a:pt x="1465" y="2233"/>
                    <a:pt x="788" y="107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p:nvPr/>
          </p:nvSpPr>
          <p:spPr>
            <a:xfrm>
              <a:off x="2278075" y="3631325"/>
              <a:ext cx="203725" cy="101125"/>
            </a:xfrm>
            <a:custGeom>
              <a:avLst/>
              <a:gdLst/>
              <a:ahLst/>
              <a:cxnLst/>
              <a:rect l="l" t="t" r="r" b="b"/>
              <a:pathLst>
                <a:path w="8149" h="4045" extrusionOk="0">
                  <a:moveTo>
                    <a:pt x="8149" y="1"/>
                  </a:moveTo>
                  <a:cubicBezTo>
                    <a:pt x="7927" y="334"/>
                    <a:pt x="7684" y="657"/>
                    <a:pt x="7422" y="960"/>
                  </a:cubicBezTo>
                  <a:cubicBezTo>
                    <a:pt x="7159" y="1263"/>
                    <a:pt x="6887" y="1556"/>
                    <a:pt x="6584" y="1819"/>
                  </a:cubicBezTo>
                  <a:cubicBezTo>
                    <a:pt x="6008" y="2364"/>
                    <a:pt x="5352" y="2818"/>
                    <a:pt x="4645" y="3182"/>
                  </a:cubicBezTo>
                  <a:cubicBezTo>
                    <a:pt x="4292" y="3353"/>
                    <a:pt x="3918" y="3505"/>
                    <a:pt x="3544" y="3626"/>
                  </a:cubicBezTo>
                  <a:cubicBezTo>
                    <a:pt x="3161" y="3737"/>
                    <a:pt x="2777" y="3828"/>
                    <a:pt x="2383" y="3878"/>
                  </a:cubicBezTo>
                  <a:cubicBezTo>
                    <a:pt x="2055" y="3920"/>
                    <a:pt x="1720" y="3942"/>
                    <a:pt x="1389" y="3942"/>
                  </a:cubicBezTo>
                  <a:cubicBezTo>
                    <a:pt x="1323" y="3942"/>
                    <a:pt x="1257" y="3941"/>
                    <a:pt x="1192" y="3939"/>
                  </a:cubicBezTo>
                  <a:cubicBezTo>
                    <a:pt x="990" y="3939"/>
                    <a:pt x="798" y="3909"/>
                    <a:pt x="596" y="3899"/>
                  </a:cubicBezTo>
                  <a:cubicBezTo>
                    <a:pt x="495" y="3889"/>
                    <a:pt x="394" y="3878"/>
                    <a:pt x="293" y="3858"/>
                  </a:cubicBezTo>
                  <a:lnTo>
                    <a:pt x="0" y="3818"/>
                  </a:lnTo>
                  <a:lnTo>
                    <a:pt x="0" y="3818"/>
                  </a:lnTo>
                  <a:cubicBezTo>
                    <a:pt x="384" y="3919"/>
                    <a:pt x="788" y="3989"/>
                    <a:pt x="1192" y="4020"/>
                  </a:cubicBezTo>
                  <a:cubicBezTo>
                    <a:pt x="1382" y="4036"/>
                    <a:pt x="1572" y="4045"/>
                    <a:pt x="1761" y="4045"/>
                  </a:cubicBezTo>
                  <a:cubicBezTo>
                    <a:pt x="2378" y="4045"/>
                    <a:pt x="2992" y="3957"/>
                    <a:pt x="3595" y="3788"/>
                  </a:cubicBezTo>
                  <a:cubicBezTo>
                    <a:pt x="3979" y="3666"/>
                    <a:pt x="4362" y="3515"/>
                    <a:pt x="4726" y="3343"/>
                  </a:cubicBezTo>
                  <a:cubicBezTo>
                    <a:pt x="5453" y="2970"/>
                    <a:pt x="6109" y="2495"/>
                    <a:pt x="6685" y="1919"/>
                  </a:cubicBezTo>
                  <a:cubicBezTo>
                    <a:pt x="7270" y="1354"/>
                    <a:pt x="7755" y="708"/>
                    <a:pt x="8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5"/>
            <p:cNvSpPr/>
            <p:nvPr/>
          </p:nvSpPr>
          <p:spPr>
            <a:xfrm>
              <a:off x="2185925" y="3601025"/>
              <a:ext cx="243625" cy="114400"/>
            </a:xfrm>
            <a:custGeom>
              <a:avLst/>
              <a:gdLst/>
              <a:ahLst/>
              <a:cxnLst/>
              <a:rect l="l" t="t" r="r" b="b"/>
              <a:pathLst>
                <a:path w="9745" h="4576" extrusionOk="0">
                  <a:moveTo>
                    <a:pt x="9586" y="0"/>
                  </a:moveTo>
                  <a:cubicBezTo>
                    <a:pt x="8691" y="0"/>
                    <a:pt x="7805" y="81"/>
                    <a:pt x="6927" y="234"/>
                  </a:cubicBezTo>
                  <a:cubicBezTo>
                    <a:pt x="5988" y="385"/>
                    <a:pt x="5070" y="617"/>
                    <a:pt x="4181" y="950"/>
                  </a:cubicBezTo>
                  <a:cubicBezTo>
                    <a:pt x="3737" y="1122"/>
                    <a:pt x="3302" y="1314"/>
                    <a:pt x="2888" y="1546"/>
                  </a:cubicBezTo>
                  <a:cubicBezTo>
                    <a:pt x="2464" y="1768"/>
                    <a:pt x="2071" y="2031"/>
                    <a:pt x="1707" y="2334"/>
                  </a:cubicBezTo>
                  <a:cubicBezTo>
                    <a:pt x="1333" y="2627"/>
                    <a:pt x="1000" y="2970"/>
                    <a:pt x="707" y="3344"/>
                  </a:cubicBezTo>
                  <a:cubicBezTo>
                    <a:pt x="415" y="3717"/>
                    <a:pt x="182" y="4131"/>
                    <a:pt x="1" y="4575"/>
                  </a:cubicBezTo>
                  <a:cubicBezTo>
                    <a:pt x="213" y="4151"/>
                    <a:pt x="475" y="3758"/>
                    <a:pt x="768" y="3394"/>
                  </a:cubicBezTo>
                  <a:cubicBezTo>
                    <a:pt x="1071" y="3041"/>
                    <a:pt x="1414" y="2717"/>
                    <a:pt x="1778" y="2435"/>
                  </a:cubicBezTo>
                  <a:cubicBezTo>
                    <a:pt x="2151" y="2152"/>
                    <a:pt x="2545" y="1900"/>
                    <a:pt x="2959" y="1688"/>
                  </a:cubicBezTo>
                  <a:cubicBezTo>
                    <a:pt x="3171" y="1576"/>
                    <a:pt x="3373" y="1465"/>
                    <a:pt x="3595" y="1375"/>
                  </a:cubicBezTo>
                  <a:cubicBezTo>
                    <a:pt x="3807" y="1284"/>
                    <a:pt x="4019" y="1193"/>
                    <a:pt x="4242" y="1112"/>
                  </a:cubicBezTo>
                  <a:cubicBezTo>
                    <a:pt x="5120" y="779"/>
                    <a:pt x="6029" y="526"/>
                    <a:pt x="6948" y="355"/>
                  </a:cubicBezTo>
                  <a:cubicBezTo>
                    <a:pt x="7402" y="274"/>
                    <a:pt x="7867" y="203"/>
                    <a:pt x="8331" y="133"/>
                  </a:cubicBezTo>
                  <a:cubicBezTo>
                    <a:pt x="8795" y="72"/>
                    <a:pt x="9270" y="32"/>
                    <a:pt x="9745" y="1"/>
                  </a:cubicBezTo>
                  <a:cubicBezTo>
                    <a:pt x="9692" y="1"/>
                    <a:pt x="9639"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5"/>
            <p:cNvSpPr/>
            <p:nvPr/>
          </p:nvSpPr>
          <p:spPr>
            <a:xfrm>
              <a:off x="2249300" y="3548850"/>
              <a:ext cx="120925" cy="54750"/>
            </a:xfrm>
            <a:custGeom>
              <a:avLst/>
              <a:gdLst/>
              <a:ahLst/>
              <a:cxnLst/>
              <a:rect l="l" t="t" r="r" b="b"/>
              <a:pathLst>
                <a:path w="4837" h="2190" extrusionOk="0">
                  <a:moveTo>
                    <a:pt x="3083" y="0"/>
                  </a:moveTo>
                  <a:cubicBezTo>
                    <a:pt x="2749" y="0"/>
                    <a:pt x="2411" y="69"/>
                    <a:pt x="2090" y="210"/>
                  </a:cubicBezTo>
                  <a:cubicBezTo>
                    <a:pt x="1636" y="402"/>
                    <a:pt x="1232" y="685"/>
                    <a:pt x="879" y="1038"/>
                  </a:cubicBezTo>
                  <a:cubicBezTo>
                    <a:pt x="545" y="1381"/>
                    <a:pt x="242" y="1775"/>
                    <a:pt x="0" y="2189"/>
                  </a:cubicBezTo>
                  <a:cubicBezTo>
                    <a:pt x="303" y="1816"/>
                    <a:pt x="626" y="1462"/>
                    <a:pt x="979" y="1139"/>
                  </a:cubicBezTo>
                  <a:cubicBezTo>
                    <a:pt x="1161" y="988"/>
                    <a:pt x="1353" y="836"/>
                    <a:pt x="1545" y="705"/>
                  </a:cubicBezTo>
                  <a:cubicBezTo>
                    <a:pt x="1737" y="574"/>
                    <a:pt x="1949" y="463"/>
                    <a:pt x="2161" y="372"/>
                  </a:cubicBezTo>
                  <a:cubicBezTo>
                    <a:pt x="2493" y="233"/>
                    <a:pt x="2849" y="159"/>
                    <a:pt x="3206" y="159"/>
                  </a:cubicBezTo>
                  <a:cubicBezTo>
                    <a:pt x="3315" y="159"/>
                    <a:pt x="3425" y="166"/>
                    <a:pt x="3534" y="180"/>
                  </a:cubicBezTo>
                  <a:cubicBezTo>
                    <a:pt x="4009" y="251"/>
                    <a:pt x="4453" y="442"/>
                    <a:pt x="4837" y="725"/>
                  </a:cubicBezTo>
                  <a:cubicBezTo>
                    <a:pt x="4358" y="253"/>
                    <a:pt x="3727" y="0"/>
                    <a:pt x="3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5"/>
            <p:cNvSpPr/>
            <p:nvPr/>
          </p:nvSpPr>
          <p:spPr>
            <a:xfrm>
              <a:off x="1964550" y="4344975"/>
              <a:ext cx="90650" cy="152500"/>
            </a:xfrm>
            <a:custGeom>
              <a:avLst/>
              <a:gdLst/>
              <a:ahLst/>
              <a:cxnLst/>
              <a:rect l="l" t="t" r="r" b="b"/>
              <a:pathLst>
                <a:path w="3626" h="6100" extrusionOk="0">
                  <a:moveTo>
                    <a:pt x="3524" y="1"/>
                  </a:moveTo>
                  <a:lnTo>
                    <a:pt x="3524" y="1"/>
                  </a:lnTo>
                  <a:cubicBezTo>
                    <a:pt x="3534" y="334"/>
                    <a:pt x="3534" y="657"/>
                    <a:pt x="3514" y="980"/>
                  </a:cubicBezTo>
                  <a:cubicBezTo>
                    <a:pt x="3494" y="1303"/>
                    <a:pt x="3463" y="1626"/>
                    <a:pt x="3413" y="1949"/>
                  </a:cubicBezTo>
                  <a:cubicBezTo>
                    <a:pt x="3322" y="2586"/>
                    <a:pt x="3140" y="3202"/>
                    <a:pt x="2878" y="3787"/>
                  </a:cubicBezTo>
                  <a:cubicBezTo>
                    <a:pt x="2615" y="4373"/>
                    <a:pt x="2232" y="4888"/>
                    <a:pt x="1737" y="5292"/>
                  </a:cubicBezTo>
                  <a:cubicBezTo>
                    <a:pt x="1666" y="5342"/>
                    <a:pt x="1616" y="5403"/>
                    <a:pt x="1545" y="5443"/>
                  </a:cubicBezTo>
                  <a:lnTo>
                    <a:pt x="1343" y="5564"/>
                  </a:lnTo>
                  <a:cubicBezTo>
                    <a:pt x="1272" y="5615"/>
                    <a:pt x="1202" y="5645"/>
                    <a:pt x="1131" y="5686"/>
                  </a:cubicBezTo>
                  <a:lnTo>
                    <a:pt x="1030" y="5746"/>
                  </a:lnTo>
                  <a:lnTo>
                    <a:pt x="919" y="5787"/>
                  </a:lnTo>
                  <a:cubicBezTo>
                    <a:pt x="626" y="5928"/>
                    <a:pt x="313" y="6029"/>
                    <a:pt x="0" y="6100"/>
                  </a:cubicBezTo>
                  <a:cubicBezTo>
                    <a:pt x="656" y="6029"/>
                    <a:pt x="1282" y="5787"/>
                    <a:pt x="1818" y="5403"/>
                  </a:cubicBezTo>
                  <a:cubicBezTo>
                    <a:pt x="2090" y="5201"/>
                    <a:pt x="2322" y="4969"/>
                    <a:pt x="2524" y="4706"/>
                  </a:cubicBezTo>
                  <a:cubicBezTo>
                    <a:pt x="2726" y="4444"/>
                    <a:pt x="2898" y="4161"/>
                    <a:pt x="3039" y="3858"/>
                  </a:cubicBezTo>
                  <a:cubicBezTo>
                    <a:pt x="3312" y="3252"/>
                    <a:pt x="3484" y="2616"/>
                    <a:pt x="3544" y="1960"/>
                  </a:cubicBezTo>
                  <a:cubicBezTo>
                    <a:pt x="3625" y="1313"/>
                    <a:pt x="3615" y="647"/>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5"/>
            <p:cNvSpPr/>
            <p:nvPr/>
          </p:nvSpPr>
          <p:spPr>
            <a:xfrm>
              <a:off x="1853225" y="4335650"/>
              <a:ext cx="108550" cy="125475"/>
            </a:xfrm>
            <a:custGeom>
              <a:avLst/>
              <a:gdLst/>
              <a:ahLst/>
              <a:cxnLst/>
              <a:rect l="l" t="t" r="r" b="b"/>
              <a:pathLst>
                <a:path w="4342" h="5019" extrusionOk="0">
                  <a:moveTo>
                    <a:pt x="4342" y="0"/>
                  </a:moveTo>
                  <a:cubicBezTo>
                    <a:pt x="3787" y="202"/>
                    <a:pt x="3262" y="465"/>
                    <a:pt x="2757" y="767"/>
                  </a:cubicBezTo>
                  <a:cubicBezTo>
                    <a:pt x="2252" y="1080"/>
                    <a:pt x="1787" y="1444"/>
                    <a:pt x="1363" y="1848"/>
                  </a:cubicBezTo>
                  <a:cubicBezTo>
                    <a:pt x="929" y="2262"/>
                    <a:pt x="576" y="2747"/>
                    <a:pt x="323" y="3282"/>
                  </a:cubicBezTo>
                  <a:cubicBezTo>
                    <a:pt x="192" y="3554"/>
                    <a:pt x="101" y="3837"/>
                    <a:pt x="50" y="4130"/>
                  </a:cubicBezTo>
                  <a:cubicBezTo>
                    <a:pt x="0" y="4423"/>
                    <a:pt x="0" y="4726"/>
                    <a:pt x="40" y="5019"/>
                  </a:cubicBezTo>
                  <a:cubicBezTo>
                    <a:pt x="30" y="4433"/>
                    <a:pt x="172" y="3857"/>
                    <a:pt x="444" y="3352"/>
                  </a:cubicBezTo>
                  <a:cubicBezTo>
                    <a:pt x="576" y="3090"/>
                    <a:pt x="737" y="2848"/>
                    <a:pt x="909" y="2625"/>
                  </a:cubicBezTo>
                  <a:cubicBezTo>
                    <a:pt x="1091" y="2393"/>
                    <a:pt x="1282" y="2181"/>
                    <a:pt x="1484" y="1979"/>
                  </a:cubicBezTo>
                  <a:cubicBezTo>
                    <a:pt x="1908" y="1575"/>
                    <a:pt x="2353" y="1212"/>
                    <a:pt x="2837" y="889"/>
                  </a:cubicBezTo>
                  <a:cubicBezTo>
                    <a:pt x="3070" y="727"/>
                    <a:pt x="3322" y="576"/>
                    <a:pt x="3575" y="424"/>
                  </a:cubicBezTo>
                  <a:cubicBezTo>
                    <a:pt x="3817" y="273"/>
                    <a:pt x="4079" y="131"/>
                    <a:pt x="4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5"/>
            <p:cNvSpPr/>
            <p:nvPr/>
          </p:nvSpPr>
          <p:spPr>
            <a:xfrm>
              <a:off x="1860275" y="4218975"/>
              <a:ext cx="122975" cy="58125"/>
            </a:xfrm>
            <a:custGeom>
              <a:avLst/>
              <a:gdLst/>
              <a:ahLst/>
              <a:cxnLst/>
              <a:rect l="l" t="t" r="r" b="b"/>
              <a:pathLst>
                <a:path w="4919" h="2325" extrusionOk="0">
                  <a:moveTo>
                    <a:pt x="4773" y="0"/>
                  </a:moveTo>
                  <a:cubicBezTo>
                    <a:pt x="4345" y="0"/>
                    <a:pt x="3911" y="39"/>
                    <a:pt x="3484" y="103"/>
                  </a:cubicBezTo>
                  <a:cubicBezTo>
                    <a:pt x="3010" y="174"/>
                    <a:pt x="2535" y="295"/>
                    <a:pt x="2081" y="446"/>
                  </a:cubicBezTo>
                  <a:cubicBezTo>
                    <a:pt x="1616" y="608"/>
                    <a:pt x="1182" y="830"/>
                    <a:pt x="798" y="1133"/>
                  </a:cubicBezTo>
                  <a:cubicBezTo>
                    <a:pt x="596" y="1284"/>
                    <a:pt x="435" y="1456"/>
                    <a:pt x="294" y="1658"/>
                  </a:cubicBezTo>
                  <a:cubicBezTo>
                    <a:pt x="152" y="1860"/>
                    <a:pt x="61" y="2092"/>
                    <a:pt x="1" y="2324"/>
                  </a:cubicBezTo>
                  <a:cubicBezTo>
                    <a:pt x="182" y="1880"/>
                    <a:pt x="485" y="1507"/>
                    <a:pt x="879" y="1244"/>
                  </a:cubicBezTo>
                  <a:cubicBezTo>
                    <a:pt x="1263" y="981"/>
                    <a:pt x="1687" y="769"/>
                    <a:pt x="2141" y="618"/>
                  </a:cubicBezTo>
                  <a:cubicBezTo>
                    <a:pt x="2586" y="466"/>
                    <a:pt x="3040" y="335"/>
                    <a:pt x="3505" y="244"/>
                  </a:cubicBezTo>
                  <a:cubicBezTo>
                    <a:pt x="3969" y="143"/>
                    <a:pt x="4444" y="63"/>
                    <a:pt x="4918" y="2"/>
                  </a:cubicBezTo>
                  <a:cubicBezTo>
                    <a:pt x="4870" y="1"/>
                    <a:pt x="4821"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5"/>
            <p:cNvSpPr/>
            <p:nvPr/>
          </p:nvSpPr>
          <p:spPr>
            <a:xfrm>
              <a:off x="1837550" y="4087500"/>
              <a:ext cx="70225" cy="87875"/>
            </a:xfrm>
            <a:custGeom>
              <a:avLst/>
              <a:gdLst/>
              <a:ahLst/>
              <a:cxnLst/>
              <a:rect l="l" t="t" r="r" b="b"/>
              <a:pathLst>
                <a:path w="2809" h="3515" extrusionOk="0">
                  <a:moveTo>
                    <a:pt x="2808" y="0"/>
                  </a:moveTo>
                  <a:cubicBezTo>
                    <a:pt x="2485" y="202"/>
                    <a:pt x="2172" y="434"/>
                    <a:pt x="1879" y="687"/>
                  </a:cubicBezTo>
                  <a:cubicBezTo>
                    <a:pt x="1586" y="929"/>
                    <a:pt x="1304" y="1202"/>
                    <a:pt x="1051" y="1485"/>
                  </a:cubicBezTo>
                  <a:cubicBezTo>
                    <a:pt x="778" y="1767"/>
                    <a:pt x="546" y="2080"/>
                    <a:pt x="354" y="2413"/>
                  </a:cubicBezTo>
                  <a:cubicBezTo>
                    <a:pt x="163" y="2747"/>
                    <a:pt x="1" y="3130"/>
                    <a:pt x="11" y="3514"/>
                  </a:cubicBezTo>
                  <a:cubicBezTo>
                    <a:pt x="41" y="3332"/>
                    <a:pt x="102" y="3151"/>
                    <a:pt x="193" y="2979"/>
                  </a:cubicBezTo>
                  <a:cubicBezTo>
                    <a:pt x="274" y="2807"/>
                    <a:pt x="364" y="2646"/>
                    <a:pt x="476" y="2494"/>
                  </a:cubicBezTo>
                  <a:cubicBezTo>
                    <a:pt x="577" y="2333"/>
                    <a:pt x="688" y="2181"/>
                    <a:pt x="809" y="2040"/>
                  </a:cubicBezTo>
                  <a:cubicBezTo>
                    <a:pt x="930" y="1888"/>
                    <a:pt x="1051" y="1747"/>
                    <a:pt x="1182" y="1606"/>
                  </a:cubicBezTo>
                  <a:cubicBezTo>
                    <a:pt x="1435" y="1323"/>
                    <a:pt x="1697" y="1050"/>
                    <a:pt x="1970" y="788"/>
                  </a:cubicBezTo>
                  <a:cubicBezTo>
                    <a:pt x="2243" y="525"/>
                    <a:pt x="2525" y="263"/>
                    <a:pt x="2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5"/>
            <p:cNvSpPr/>
            <p:nvPr/>
          </p:nvSpPr>
          <p:spPr>
            <a:xfrm>
              <a:off x="2594625" y="4769825"/>
              <a:ext cx="36375" cy="118925"/>
            </a:xfrm>
            <a:custGeom>
              <a:avLst/>
              <a:gdLst/>
              <a:ahLst/>
              <a:cxnLst/>
              <a:rect l="l" t="t" r="r" b="b"/>
              <a:pathLst>
                <a:path w="1455" h="4757" extrusionOk="0">
                  <a:moveTo>
                    <a:pt x="717" y="1"/>
                  </a:moveTo>
                  <a:cubicBezTo>
                    <a:pt x="828" y="193"/>
                    <a:pt x="919" y="384"/>
                    <a:pt x="1000" y="597"/>
                  </a:cubicBezTo>
                  <a:cubicBezTo>
                    <a:pt x="1071" y="798"/>
                    <a:pt x="1131" y="1000"/>
                    <a:pt x="1182" y="1212"/>
                  </a:cubicBezTo>
                  <a:cubicBezTo>
                    <a:pt x="1263" y="1637"/>
                    <a:pt x="1273" y="2071"/>
                    <a:pt x="1202" y="2485"/>
                  </a:cubicBezTo>
                  <a:cubicBezTo>
                    <a:pt x="1121" y="2909"/>
                    <a:pt x="980" y="3323"/>
                    <a:pt x="758" y="3696"/>
                  </a:cubicBezTo>
                  <a:cubicBezTo>
                    <a:pt x="546" y="4070"/>
                    <a:pt x="293" y="4423"/>
                    <a:pt x="0" y="4757"/>
                  </a:cubicBezTo>
                  <a:cubicBezTo>
                    <a:pt x="344" y="4474"/>
                    <a:pt x="647" y="4141"/>
                    <a:pt x="889" y="3767"/>
                  </a:cubicBezTo>
                  <a:cubicBezTo>
                    <a:pt x="1131" y="3383"/>
                    <a:pt x="1303" y="2969"/>
                    <a:pt x="1384" y="2525"/>
                  </a:cubicBezTo>
                  <a:cubicBezTo>
                    <a:pt x="1454" y="2071"/>
                    <a:pt x="1434" y="1616"/>
                    <a:pt x="1323" y="1182"/>
                  </a:cubicBezTo>
                  <a:cubicBezTo>
                    <a:pt x="1212" y="748"/>
                    <a:pt x="1000" y="344"/>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5"/>
            <p:cNvSpPr/>
            <p:nvPr/>
          </p:nvSpPr>
          <p:spPr>
            <a:xfrm>
              <a:off x="2720600" y="4709250"/>
              <a:ext cx="19700" cy="158300"/>
            </a:xfrm>
            <a:custGeom>
              <a:avLst/>
              <a:gdLst/>
              <a:ahLst/>
              <a:cxnLst/>
              <a:rect l="l" t="t" r="r" b="b"/>
              <a:pathLst>
                <a:path w="788" h="6332" extrusionOk="0">
                  <a:moveTo>
                    <a:pt x="364" y="0"/>
                  </a:moveTo>
                  <a:cubicBezTo>
                    <a:pt x="424" y="536"/>
                    <a:pt x="485" y="1071"/>
                    <a:pt x="525" y="1616"/>
                  </a:cubicBezTo>
                  <a:cubicBezTo>
                    <a:pt x="566" y="2151"/>
                    <a:pt x="606" y="2686"/>
                    <a:pt x="606" y="3221"/>
                  </a:cubicBezTo>
                  <a:cubicBezTo>
                    <a:pt x="606" y="3494"/>
                    <a:pt x="596" y="3757"/>
                    <a:pt x="586" y="4029"/>
                  </a:cubicBezTo>
                  <a:cubicBezTo>
                    <a:pt x="576" y="4292"/>
                    <a:pt x="555" y="4554"/>
                    <a:pt x="515" y="4827"/>
                  </a:cubicBezTo>
                  <a:cubicBezTo>
                    <a:pt x="475" y="5090"/>
                    <a:pt x="414" y="5342"/>
                    <a:pt x="343" y="5605"/>
                  </a:cubicBezTo>
                  <a:cubicBezTo>
                    <a:pt x="263" y="5857"/>
                    <a:pt x="152" y="6109"/>
                    <a:pt x="0" y="6332"/>
                  </a:cubicBezTo>
                  <a:cubicBezTo>
                    <a:pt x="182" y="6119"/>
                    <a:pt x="323" y="5887"/>
                    <a:pt x="424" y="5635"/>
                  </a:cubicBezTo>
                  <a:cubicBezTo>
                    <a:pt x="525" y="5372"/>
                    <a:pt x="596" y="5110"/>
                    <a:pt x="646" y="4847"/>
                  </a:cubicBezTo>
                  <a:cubicBezTo>
                    <a:pt x="747" y="4312"/>
                    <a:pt x="788" y="3767"/>
                    <a:pt x="778" y="3221"/>
                  </a:cubicBezTo>
                  <a:cubicBezTo>
                    <a:pt x="768" y="2676"/>
                    <a:pt x="727" y="2131"/>
                    <a:pt x="656" y="1596"/>
                  </a:cubicBezTo>
                  <a:cubicBezTo>
                    <a:pt x="596" y="1061"/>
                    <a:pt x="495" y="525"/>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5"/>
            <p:cNvSpPr/>
            <p:nvPr/>
          </p:nvSpPr>
          <p:spPr>
            <a:xfrm>
              <a:off x="2814000" y="4739025"/>
              <a:ext cx="32825" cy="175725"/>
            </a:xfrm>
            <a:custGeom>
              <a:avLst/>
              <a:gdLst/>
              <a:ahLst/>
              <a:cxnLst/>
              <a:rect l="l" t="t" r="r" b="b"/>
              <a:pathLst>
                <a:path w="1313" h="7029" extrusionOk="0">
                  <a:moveTo>
                    <a:pt x="0" y="1"/>
                  </a:moveTo>
                  <a:lnTo>
                    <a:pt x="0" y="1"/>
                  </a:lnTo>
                  <a:cubicBezTo>
                    <a:pt x="101" y="294"/>
                    <a:pt x="192" y="576"/>
                    <a:pt x="293" y="869"/>
                  </a:cubicBezTo>
                  <a:cubicBezTo>
                    <a:pt x="384" y="1172"/>
                    <a:pt x="475" y="1465"/>
                    <a:pt x="556" y="1758"/>
                  </a:cubicBezTo>
                  <a:cubicBezTo>
                    <a:pt x="717" y="2344"/>
                    <a:pt x="858" y="2929"/>
                    <a:pt x="970" y="3535"/>
                  </a:cubicBezTo>
                  <a:cubicBezTo>
                    <a:pt x="1091" y="4121"/>
                    <a:pt x="1141" y="4727"/>
                    <a:pt x="1141" y="5322"/>
                  </a:cubicBezTo>
                  <a:cubicBezTo>
                    <a:pt x="1141" y="5625"/>
                    <a:pt x="1101" y="5928"/>
                    <a:pt x="1030" y="6221"/>
                  </a:cubicBezTo>
                  <a:cubicBezTo>
                    <a:pt x="959" y="6514"/>
                    <a:pt x="818" y="6797"/>
                    <a:pt x="626" y="7029"/>
                  </a:cubicBezTo>
                  <a:cubicBezTo>
                    <a:pt x="848" y="6817"/>
                    <a:pt x="1020" y="6544"/>
                    <a:pt x="1111" y="6251"/>
                  </a:cubicBezTo>
                  <a:cubicBezTo>
                    <a:pt x="1202" y="5948"/>
                    <a:pt x="1262" y="5645"/>
                    <a:pt x="1283" y="5332"/>
                  </a:cubicBezTo>
                  <a:cubicBezTo>
                    <a:pt x="1313" y="4716"/>
                    <a:pt x="1262" y="4100"/>
                    <a:pt x="1141" y="3495"/>
                  </a:cubicBezTo>
                  <a:cubicBezTo>
                    <a:pt x="1030" y="2889"/>
                    <a:pt x="879" y="2293"/>
                    <a:pt x="677" y="1707"/>
                  </a:cubicBezTo>
                  <a:cubicBezTo>
                    <a:pt x="586" y="1415"/>
                    <a:pt x="485" y="1122"/>
                    <a:pt x="374" y="839"/>
                  </a:cubicBezTo>
                  <a:cubicBezTo>
                    <a:pt x="253" y="556"/>
                    <a:pt x="142" y="27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5"/>
            <p:cNvSpPr/>
            <p:nvPr/>
          </p:nvSpPr>
          <p:spPr>
            <a:xfrm>
              <a:off x="2891500" y="4674675"/>
              <a:ext cx="33600" cy="133300"/>
            </a:xfrm>
            <a:custGeom>
              <a:avLst/>
              <a:gdLst/>
              <a:ahLst/>
              <a:cxnLst/>
              <a:rect l="l" t="t" r="r" b="b"/>
              <a:pathLst>
                <a:path w="1344" h="5332" extrusionOk="0">
                  <a:moveTo>
                    <a:pt x="1323" y="0"/>
                  </a:moveTo>
                  <a:lnTo>
                    <a:pt x="1323" y="0"/>
                  </a:lnTo>
                  <a:cubicBezTo>
                    <a:pt x="1283" y="465"/>
                    <a:pt x="1222" y="919"/>
                    <a:pt x="1161" y="1373"/>
                  </a:cubicBezTo>
                  <a:cubicBezTo>
                    <a:pt x="1091" y="1838"/>
                    <a:pt x="1020" y="2292"/>
                    <a:pt x="929" y="2736"/>
                  </a:cubicBezTo>
                  <a:cubicBezTo>
                    <a:pt x="909" y="2858"/>
                    <a:pt x="879" y="2969"/>
                    <a:pt x="848" y="3080"/>
                  </a:cubicBezTo>
                  <a:cubicBezTo>
                    <a:pt x="828" y="3191"/>
                    <a:pt x="798" y="3302"/>
                    <a:pt x="768" y="3413"/>
                  </a:cubicBezTo>
                  <a:lnTo>
                    <a:pt x="677" y="3746"/>
                  </a:lnTo>
                  <a:lnTo>
                    <a:pt x="576" y="4069"/>
                  </a:lnTo>
                  <a:cubicBezTo>
                    <a:pt x="434" y="4514"/>
                    <a:pt x="242" y="4928"/>
                    <a:pt x="0" y="5332"/>
                  </a:cubicBezTo>
                  <a:cubicBezTo>
                    <a:pt x="303" y="4968"/>
                    <a:pt x="535" y="4554"/>
                    <a:pt x="707" y="4120"/>
                  </a:cubicBezTo>
                  <a:cubicBezTo>
                    <a:pt x="879" y="3686"/>
                    <a:pt x="1010" y="3231"/>
                    <a:pt x="1101" y="2777"/>
                  </a:cubicBezTo>
                  <a:cubicBezTo>
                    <a:pt x="1192" y="2312"/>
                    <a:pt x="1262" y="1858"/>
                    <a:pt x="1303" y="1383"/>
                  </a:cubicBezTo>
                  <a:cubicBezTo>
                    <a:pt x="1343" y="929"/>
                    <a:pt x="1343" y="465"/>
                    <a:pt x="1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5"/>
            <p:cNvSpPr/>
            <p:nvPr/>
          </p:nvSpPr>
          <p:spPr>
            <a:xfrm>
              <a:off x="2490375" y="3483150"/>
              <a:ext cx="82575" cy="230000"/>
            </a:xfrm>
            <a:custGeom>
              <a:avLst/>
              <a:gdLst/>
              <a:ahLst/>
              <a:cxnLst/>
              <a:rect l="l" t="t" r="r" b="b"/>
              <a:pathLst>
                <a:path w="3303" h="9200" extrusionOk="0">
                  <a:moveTo>
                    <a:pt x="2393" y="1"/>
                  </a:moveTo>
                  <a:lnTo>
                    <a:pt x="0" y="495"/>
                  </a:lnTo>
                  <a:lnTo>
                    <a:pt x="677" y="9200"/>
                  </a:lnTo>
                  <a:lnTo>
                    <a:pt x="3302" y="9099"/>
                  </a:lnTo>
                  <a:lnTo>
                    <a:pt x="23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55"/>
          <p:cNvGrpSpPr/>
          <p:nvPr/>
        </p:nvGrpSpPr>
        <p:grpSpPr>
          <a:xfrm rot="4637529">
            <a:off x="6544579" y="-405970"/>
            <a:ext cx="2792045" cy="2938676"/>
            <a:chOff x="1547275" y="62775"/>
            <a:chExt cx="1704200" cy="1793700"/>
          </a:xfrm>
        </p:grpSpPr>
        <p:sp>
          <p:nvSpPr>
            <p:cNvPr id="795" name="Google Shape;795;p55"/>
            <p:cNvSpPr/>
            <p:nvPr/>
          </p:nvSpPr>
          <p:spPr>
            <a:xfrm>
              <a:off x="1575300" y="373000"/>
              <a:ext cx="1543700" cy="1232500"/>
            </a:xfrm>
            <a:custGeom>
              <a:avLst/>
              <a:gdLst/>
              <a:ahLst/>
              <a:cxnLst/>
              <a:rect l="l" t="t" r="r" b="b"/>
              <a:pathLst>
                <a:path w="61748" h="49300" extrusionOk="0">
                  <a:moveTo>
                    <a:pt x="39595" y="1"/>
                  </a:moveTo>
                  <a:cubicBezTo>
                    <a:pt x="38880" y="1"/>
                    <a:pt x="38157" y="58"/>
                    <a:pt x="37432" y="175"/>
                  </a:cubicBezTo>
                  <a:cubicBezTo>
                    <a:pt x="25214" y="2185"/>
                    <a:pt x="12077" y="10394"/>
                    <a:pt x="4494" y="19774"/>
                  </a:cubicBezTo>
                  <a:cubicBezTo>
                    <a:pt x="1" y="25338"/>
                    <a:pt x="596" y="33467"/>
                    <a:pt x="5887" y="38273"/>
                  </a:cubicBezTo>
                  <a:cubicBezTo>
                    <a:pt x="10876" y="42817"/>
                    <a:pt x="16268" y="49300"/>
                    <a:pt x="16268" y="49300"/>
                  </a:cubicBezTo>
                  <a:cubicBezTo>
                    <a:pt x="16268" y="49300"/>
                    <a:pt x="52952" y="49290"/>
                    <a:pt x="60697" y="35092"/>
                  </a:cubicBezTo>
                  <a:cubicBezTo>
                    <a:pt x="61747" y="26015"/>
                    <a:pt x="54436" y="15402"/>
                    <a:pt x="52326" y="9122"/>
                  </a:cubicBezTo>
                  <a:cubicBezTo>
                    <a:pt x="50443" y="3597"/>
                    <a:pt x="45270" y="1"/>
                    <a:pt x="39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5"/>
            <p:cNvSpPr/>
            <p:nvPr/>
          </p:nvSpPr>
          <p:spPr>
            <a:xfrm>
              <a:off x="1547275" y="62775"/>
              <a:ext cx="803300" cy="780050"/>
            </a:xfrm>
            <a:custGeom>
              <a:avLst/>
              <a:gdLst/>
              <a:ahLst/>
              <a:cxnLst/>
              <a:rect l="l" t="t" r="r" b="b"/>
              <a:pathLst>
                <a:path w="32132" h="31202" extrusionOk="0">
                  <a:moveTo>
                    <a:pt x="17997" y="1"/>
                  </a:moveTo>
                  <a:cubicBezTo>
                    <a:pt x="15407" y="1"/>
                    <a:pt x="12671" y="1016"/>
                    <a:pt x="9957" y="2588"/>
                  </a:cubicBezTo>
                  <a:cubicBezTo>
                    <a:pt x="3757" y="6172"/>
                    <a:pt x="1" y="11271"/>
                    <a:pt x="4413" y="18915"/>
                  </a:cubicBezTo>
                  <a:cubicBezTo>
                    <a:pt x="8030" y="25180"/>
                    <a:pt x="16009" y="31201"/>
                    <a:pt x="22183" y="31201"/>
                  </a:cubicBezTo>
                  <a:cubicBezTo>
                    <a:pt x="23542" y="31201"/>
                    <a:pt x="24813" y="30910"/>
                    <a:pt x="25931" y="30265"/>
                  </a:cubicBezTo>
                  <a:cubicBezTo>
                    <a:pt x="32131" y="26680"/>
                    <a:pt x="31283" y="13594"/>
                    <a:pt x="26870" y="5950"/>
                  </a:cubicBezTo>
                  <a:cubicBezTo>
                    <a:pt x="24387" y="1664"/>
                    <a:pt x="21312" y="1"/>
                    <a:pt x="17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5"/>
            <p:cNvSpPr/>
            <p:nvPr/>
          </p:nvSpPr>
          <p:spPr>
            <a:xfrm>
              <a:off x="1748225" y="632275"/>
              <a:ext cx="1215525" cy="997900"/>
            </a:xfrm>
            <a:custGeom>
              <a:avLst/>
              <a:gdLst/>
              <a:ahLst/>
              <a:cxnLst/>
              <a:rect l="l" t="t" r="r" b="b"/>
              <a:pathLst>
                <a:path w="48621" h="39916" extrusionOk="0">
                  <a:moveTo>
                    <a:pt x="29484" y="1"/>
                  </a:moveTo>
                  <a:cubicBezTo>
                    <a:pt x="25197" y="1"/>
                    <a:pt x="20534" y="1553"/>
                    <a:pt x="15975" y="4183"/>
                  </a:cubicBezTo>
                  <a:cubicBezTo>
                    <a:pt x="5796" y="10060"/>
                    <a:pt x="0" y="19087"/>
                    <a:pt x="5877" y="29265"/>
                  </a:cubicBezTo>
                  <a:cubicBezTo>
                    <a:pt x="9819" y="36099"/>
                    <a:pt x="16972" y="39916"/>
                    <a:pt x="24326" y="39916"/>
                  </a:cubicBezTo>
                  <a:cubicBezTo>
                    <a:pt x="27937" y="39916"/>
                    <a:pt x="31596" y="38996"/>
                    <a:pt x="34948" y="37061"/>
                  </a:cubicBezTo>
                  <a:cubicBezTo>
                    <a:pt x="45136" y="31184"/>
                    <a:pt x="48620" y="18168"/>
                    <a:pt x="42743" y="7990"/>
                  </a:cubicBezTo>
                  <a:cubicBezTo>
                    <a:pt x="39496" y="2367"/>
                    <a:pt x="34776" y="1"/>
                    <a:pt x="29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5"/>
            <p:cNvSpPr/>
            <p:nvPr/>
          </p:nvSpPr>
          <p:spPr>
            <a:xfrm>
              <a:off x="1977950" y="614700"/>
              <a:ext cx="437250" cy="456500"/>
            </a:xfrm>
            <a:custGeom>
              <a:avLst/>
              <a:gdLst/>
              <a:ahLst/>
              <a:cxnLst/>
              <a:rect l="l" t="t" r="r" b="b"/>
              <a:pathLst>
                <a:path w="17490" h="18260" extrusionOk="0">
                  <a:moveTo>
                    <a:pt x="7717" y="1"/>
                  </a:moveTo>
                  <a:cubicBezTo>
                    <a:pt x="6607" y="1"/>
                    <a:pt x="5516" y="329"/>
                    <a:pt x="4494" y="918"/>
                  </a:cubicBezTo>
                  <a:cubicBezTo>
                    <a:pt x="1313" y="2755"/>
                    <a:pt x="0" y="6421"/>
                    <a:pt x="2999" y="11611"/>
                  </a:cubicBezTo>
                  <a:cubicBezTo>
                    <a:pt x="5357" y="15705"/>
                    <a:pt x="8964" y="18259"/>
                    <a:pt x="11944" y="18259"/>
                  </a:cubicBezTo>
                  <a:cubicBezTo>
                    <a:pt x="12742" y="18259"/>
                    <a:pt x="13495" y="18076"/>
                    <a:pt x="14167" y="17690"/>
                  </a:cubicBezTo>
                  <a:cubicBezTo>
                    <a:pt x="17348" y="15852"/>
                    <a:pt x="17489" y="10157"/>
                    <a:pt x="14500" y="4967"/>
                  </a:cubicBezTo>
                  <a:cubicBezTo>
                    <a:pt x="12468" y="1450"/>
                    <a:pt x="10051" y="1"/>
                    <a:pt x="7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5"/>
            <p:cNvSpPr/>
            <p:nvPr/>
          </p:nvSpPr>
          <p:spPr>
            <a:xfrm>
              <a:off x="2415675" y="846375"/>
              <a:ext cx="371100" cy="324975"/>
            </a:xfrm>
            <a:custGeom>
              <a:avLst/>
              <a:gdLst/>
              <a:ahLst/>
              <a:cxnLst/>
              <a:rect l="l" t="t" r="r" b="b"/>
              <a:pathLst>
                <a:path w="14844" h="12999" extrusionOk="0">
                  <a:moveTo>
                    <a:pt x="7425" y="0"/>
                  </a:moveTo>
                  <a:cubicBezTo>
                    <a:pt x="5226" y="0"/>
                    <a:pt x="3080" y="1117"/>
                    <a:pt x="1858" y="3142"/>
                  </a:cubicBezTo>
                  <a:cubicBezTo>
                    <a:pt x="0" y="6211"/>
                    <a:pt x="990" y="10210"/>
                    <a:pt x="4059" y="12058"/>
                  </a:cubicBezTo>
                  <a:cubicBezTo>
                    <a:pt x="5112" y="12695"/>
                    <a:pt x="6274" y="12998"/>
                    <a:pt x="7421" y="12998"/>
                  </a:cubicBezTo>
                  <a:cubicBezTo>
                    <a:pt x="9620" y="12998"/>
                    <a:pt x="11765" y="11884"/>
                    <a:pt x="12986" y="9867"/>
                  </a:cubicBezTo>
                  <a:cubicBezTo>
                    <a:pt x="14844" y="6797"/>
                    <a:pt x="13854" y="2798"/>
                    <a:pt x="10784" y="940"/>
                  </a:cubicBezTo>
                  <a:cubicBezTo>
                    <a:pt x="9733" y="304"/>
                    <a:pt x="8572" y="0"/>
                    <a:pt x="7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5"/>
            <p:cNvSpPr/>
            <p:nvPr/>
          </p:nvSpPr>
          <p:spPr>
            <a:xfrm>
              <a:off x="1974650" y="1108250"/>
              <a:ext cx="347400" cy="325025"/>
            </a:xfrm>
            <a:custGeom>
              <a:avLst/>
              <a:gdLst/>
              <a:ahLst/>
              <a:cxnLst/>
              <a:rect l="l" t="t" r="r" b="b"/>
              <a:pathLst>
                <a:path w="13896" h="13001" extrusionOk="0">
                  <a:moveTo>
                    <a:pt x="6959" y="0"/>
                  </a:moveTo>
                  <a:cubicBezTo>
                    <a:pt x="6649" y="0"/>
                    <a:pt x="6335" y="22"/>
                    <a:pt x="6019" y="68"/>
                  </a:cubicBezTo>
                  <a:cubicBezTo>
                    <a:pt x="2465" y="583"/>
                    <a:pt x="1" y="3875"/>
                    <a:pt x="516" y="7429"/>
                  </a:cubicBezTo>
                  <a:cubicBezTo>
                    <a:pt x="985" y="10667"/>
                    <a:pt x="3759" y="13000"/>
                    <a:pt x="6937" y="13000"/>
                  </a:cubicBezTo>
                  <a:cubicBezTo>
                    <a:pt x="7247" y="13000"/>
                    <a:pt x="7561" y="12978"/>
                    <a:pt x="7877" y="12932"/>
                  </a:cubicBezTo>
                  <a:cubicBezTo>
                    <a:pt x="11431" y="12417"/>
                    <a:pt x="13895" y="9116"/>
                    <a:pt x="13380" y="5571"/>
                  </a:cubicBezTo>
                  <a:cubicBezTo>
                    <a:pt x="12911" y="2333"/>
                    <a:pt x="10137" y="0"/>
                    <a:pt x="6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5"/>
            <p:cNvSpPr/>
            <p:nvPr/>
          </p:nvSpPr>
          <p:spPr>
            <a:xfrm>
              <a:off x="2268750" y="879800"/>
              <a:ext cx="93175" cy="66325"/>
            </a:xfrm>
            <a:custGeom>
              <a:avLst/>
              <a:gdLst/>
              <a:ahLst/>
              <a:cxnLst/>
              <a:rect l="l" t="t" r="r" b="b"/>
              <a:pathLst>
                <a:path w="3727" h="2653" extrusionOk="0">
                  <a:moveTo>
                    <a:pt x="1886" y="0"/>
                  </a:moveTo>
                  <a:cubicBezTo>
                    <a:pt x="1719" y="0"/>
                    <a:pt x="1550" y="40"/>
                    <a:pt x="1394" y="118"/>
                  </a:cubicBezTo>
                  <a:cubicBezTo>
                    <a:pt x="1172" y="240"/>
                    <a:pt x="970" y="411"/>
                    <a:pt x="818" y="613"/>
                  </a:cubicBezTo>
                  <a:cubicBezTo>
                    <a:pt x="677" y="815"/>
                    <a:pt x="546" y="1027"/>
                    <a:pt x="445" y="1259"/>
                  </a:cubicBezTo>
                  <a:cubicBezTo>
                    <a:pt x="243" y="1704"/>
                    <a:pt x="91" y="2168"/>
                    <a:pt x="1" y="2653"/>
                  </a:cubicBezTo>
                  <a:cubicBezTo>
                    <a:pt x="162" y="2199"/>
                    <a:pt x="354" y="1754"/>
                    <a:pt x="576" y="1320"/>
                  </a:cubicBezTo>
                  <a:cubicBezTo>
                    <a:pt x="687" y="1108"/>
                    <a:pt x="808" y="906"/>
                    <a:pt x="960" y="714"/>
                  </a:cubicBezTo>
                  <a:cubicBezTo>
                    <a:pt x="1091" y="532"/>
                    <a:pt x="1273" y="381"/>
                    <a:pt x="1475" y="280"/>
                  </a:cubicBezTo>
                  <a:cubicBezTo>
                    <a:pt x="1608" y="207"/>
                    <a:pt x="1754" y="173"/>
                    <a:pt x="1899" y="173"/>
                  </a:cubicBezTo>
                  <a:cubicBezTo>
                    <a:pt x="1974" y="173"/>
                    <a:pt x="2049" y="182"/>
                    <a:pt x="2121" y="199"/>
                  </a:cubicBezTo>
                  <a:cubicBezTo>
                    <a:pt x="2343" y="260"/>
                    <a:pt x="2555" y="371"/>
                    <a:pt x="2737" y="512"/>
                  </a:cubicBezTo>
                  <a:cubicBezTo>
                    <a:pt x="2929" y="654"/>
                    <a:pt x="3100" y="815"/>
                    <a:pt x="3262" y="997"/>
                  </a:cubicBezTo>
                  <a:cubicBezTo>
                    <a:pt x="3434" y="1179"/>
                    <a:pt x="3585" y="1360"/>
                    <a:pt x="3727" y="1562"/>
                  </a:cubicBezTo>
                  <a:cubicBezTo>
                    <a:pt x="3504" y="1118"/>
                    <a:pt x="3191" y="724"/>
                    <a:pt x="2828" y="401"/>
                  </a:cubicBezTo>
                  <a:cubicBezTo>
                    <a:pt x="2636" y="240"/>
                    <a:pt x="2404" y="108"/>
                    <a:pt x="2161" y="38"/>
                  </a:cubicBezTo>
                  <a:cubicBezTo>
                    <a:pt x="2071" y="12"/>
                    <a:pt x="1979" y="0"/>
                    <a:pt x="1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1825725" y="888050"/>
              <a:ext cx="236550" cy="318325"/>
            </a:xfrm>
            <a:custGeom>
              <a:avLst/>
              <a:gdLst/>
              <a:ahLst/>
              <a:cxnLst/>
              <a:rect l="l" t="t" r="r" b="b"/>
              <a:pathLst>
                <a:path w="9462" h="12733" extrusionOk="0">
                  <a:moveTo>
                    <a:pt x="5130" y="0"/>
                  </a:moveTo>
                  <a:cubicBezTo>
                    <a:pt x="1808" y="3646"/>
                    <a:pt x="0" y="7877"/>
                    <a:pt x="515" y="12481"/>
                  </a:cubicBezTo>
                  <a:cubicBezTo>
                    <a:pt x="1115" y="12650"/>
                    <a:pt x="1725" y="12732"/>
                    <a:pt x="2329" y="12732"/>
                  </a:cubicBezTo>
                  <a:cubicBezTo>
                    <a:pt x="4355" y="12732"/>
                    <a:pt x="6310" y="11808"/>
                    <a:pt x="7594" y="10159"/>
                  </a:cubicBezTo>
                  <a:cubicBezTo>
                    <a:pt x="9260" y="8018"/>
                    <a:pt x="9462" y="5069"/>
                    <a:pt x="8109" y="2727"/>
                  </a:cubicBezTo>
                  <a:cubicBezTo>
                    <a:pt x="7422" y="1525"/>
                    <a:pt x="6382" y="576"/>
                    <a:pt x="5130" y="0"/>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a:off x="2367200" y="632225"/>
              <a:ext cx="335775" cy="194625"/>
            </a:xfrm>
            <a:custGeom>
              <a:avLst/>
              <a:gdLst/>
              <a:ahLst/>
              <a:cxnLst/>
              <a:rect l="l" t="t" r="r" b="b"/>
              <a:pathLst>
                <a:path w="13431" h="7785" extrusionOk="0">
                  <a:moveTo>
                    <a:pt x="4724" y="1"/>
                  </a:moveTo>
                  <a:cubicBezTo>
                    <a:pt x="3293" y="1"/>
                    <a:pt x="1821" y="173"/>
                    <a:pt x="324" y="499"/>
                  </a:cubicBezTo>
                  <a:cubicBezTo>
                    <a:pt x="1" y="3973"/>
                    <a:pt x="2404" y="7103"/>
                    <a:pt x="5837" y="7689"/>
                  </a:cubicBezTo>
                  <a:cubicBezTo>
                    <a:pt x="6216" y="7754"/>
                    <a:pt x="6593" y="7785"/>
                    <a:pt x="6966" y="7785"/>
                  </a:cubicBezTo>
                  <a:cubicBezTo>
                    <a:pt x="9971" y="7785"/>
                    <a:pt x="12676" y="5750"/>
                    <a:pt x="13430" y="2741"/>
                  </a:cubicBezTo>
                  <a:cubicBezTo>
                    <a:pt x="10862" y="848"/>
                    <a:pt x="7896" y="1"/>
                    <a:pt x="4724"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p:nvPr/>
          </p:nvSpPr>
          <p:spPr>
            <a:xfrm>
              <a:off x="2703200" y="655675"/>
              <a:ext cx="295125" cy="245025"/>
            </a:xfrm>
            <a:custGeom>
              <a:avLst/>
              <a:gdLst/>
              <a:ahLst/>
              <a:cxnLst/>
              <a:rect l="l" t="t" r="r" b="b"/>
              <a:pathLst>
                <a:path w="11805" h="9801" extrusionOk="0">
                  <a:moveTo>
                    <a:pt x="5803" y="1"/>
                  </a:moveTo>
                  <a:cubicBezTo>
                    <a:pt x="4942" y="1"/>
                    <a:pt x="4070" y="220"/>
                    <a:pt x="3272" y="682"/>
                  </a:cubicBezTo>
                  <a:cubicBezTo>
                    <a:pt x="818" y="2096"/>
                    <a:pt x="0" y="5236"/>
                    <a:pt x="1444" y="7670"/>
                  </a:cubicBezTo>
                  <a:cubicBezTo>
                    <a:pt x="2289" y="9129"/>
                    <a:pt x="4111" y="9801"/>
                    <a:pt x="5956" y="9801"/>
                  </a:cubicBezTo>
                  <a:cubicBezTo>
                    <a:pt x="7176" y="9801"/>
                    <a:pt x="8406" y="9507"/>
                    <a:pt x="9371" y="8952"/>
                  </a:cubicBezTo>
                  <a:cubicBezTo>
                    <a:pt x="11804" y="7549"/>
                    <a:pt x="11633" y="5014"/>
                    <a:pt x="10239" y="2591"/>
                  </a:cubicBezTo>
                  <a:cubicBezTo>
                    <a:pt x="9301" y="932"/>
                    <a:pt x="7576" y="1"/>
                    <a:pt x="5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5"/>
            <p:cNvSpPr/>
            <p:nvPr/>
          </p:nvSpPr>
          <p:spPr>
            <a:xfrm>
              <a:off x="1692175" y="1241100"/>
              <a:ext cx="290075" cy="265225"/>
            </a:xfrm>
            <a:custGeom>
              <a:avLst/>
              <a:gdLst/>
              <a:ahLst/>
              <a:cxnLst/>
              <a:rect l="l" t="t" r="r" b="b"/>
              <a:pathLst>
                <a:path w="11603" h="10609" extrusionOk="0">
                  <a:moveTo>
                    <a:pt x="5796" y="1"/>
                  </a:moveTo>
                  <a:cubicBezTo>
                    <a:pt x="4935" y="1"/>
                    <a:pt x="4063" y="220"/>
                    <a:pt x="3262" y="681"/>
                  </a:cubicBezTo>
                  <a:cubicBezTo>
                    <a:pt x="839" y="2085"/>
                    <a:pt x="1" y="5185"/>
                    <a:pt x="1404" y="7618"/>
                  </a:cubicBezTo>
                  <a:cubicBezTo>
                    <a:pt x="2425" y="9380"/>
                    <a:pt x="3819" y="10608"/>
                    <a:pt x="5435" y="10608"/>
                  </a:cubicBezTo>
                  <a:cubicBezTo>
                    <a:pt x="6042" y="10608"/>
                    <a:pt x="6680" y="10435"/>
                    <a:pt x="7342" y="10052"/>
                  </a:cubicBezTo>
                  <a:cubicBezTo>
                    <a:pt x="9755" y="8648"/>
                    <a:pt x="11603" y="4973"/>
                    <a:pt x="10199" y="2539"/>
                  </a:cubicBezTo>
                  <a:cubicBezTo>
                    <a:pt x="9257" y="913"/>
                    <a:pt x="7551" y="1"/>
                    <a:pt x="5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5"/>
            <p:cNvSpPr/>
            <p:nvPr/>
          </p:nvSpPr>
          <p:spPr>
            <a:xfrm>
              <a:off x="2004450" y="666650"/>
              <a:ext cx="294375" cy="171950"/>
            </a:xfrm>
            <a:custGeom>
              <a:avLst/>
              <a:gdLst/>
              <a:ahLst/>
              <a:cxnLst/>
              <a:rect l="l" t="t" r="r" b="b"/>
              <a:pathLst>
                <a:path w="11775" h="6878" extrusionOk="0">
                  <a:moveTo>
                    <a:pt x="11774" y="1"/>
                  </a:moveTo>
                  <a:cubicBezTo>
                    <a:pt x="10674" y="334"/>
                    <a:pt x="9593" y="728"/>
                    <a:pt x="8543" y="1192"/>
                  </a:cubicBezTo>
                  <a:cubicBezTo>
                    <a:pt x="7493" y="1657"/>
                    <a:pt x="6473" y="2182"/>
                    <a:pt x="5473" y="2747"/>
                  </a:cubicBezTo>
                  <a:cubicBezTo>
                    <a:pt x="4474" y="3313"/>
                    <a:pt x="3514" y="3939"/>
                    <a:pt x="2595" y="4626"/>
                  </a:cubicBezTo>
                  <a:cubicBezTo>
                    <a:pt x="1677" y="5312"/>
                    <a:pt x="808" y="6070"/>
                    <a:pt x="0" y="6877"/>
                  </a:cubicBezTo>
                  <a:cubicBezTo>
                    <a:pt x="223" y="6696"/>
                    <a:pt x="435" y="6504"/>
                    <a:pt x="647" y="6322"/>
                  </a:cubicBezTo>
                  <a:lnTo>
                    <a:pt x="970" y="6039"/>
                  </a:lnTo>
                  <a:lnTo>
                    <a:pt x="1313" y="5777"/>
                  </a:lnTo>
                  <a:lnTo>
                    <a:pt x="1980" y="5242"/>
                  </a:lnTo>
                  <a:lnTo>
                    <a:pt x="2676" y="4737"/>
                  </a:lnTo>
                  <a:cubicBezTo>
                    <a:pt x="2909" y="4565"/>
                    <a:pt x="3141" y="4403"/>
                    <a:pt x="3383" y="4252"/>
                  </a:cubicBezTo>
                  <a:cubicBezTo>
                    <a:pt x="3615" y="4090"/>
                    <a:pt x="3848" y="3929"/>
                    <a:pt x="4090" y="3777"/>
                  </a:cubicBezTo>
                  <a:lnTo>
                    <a:pt x="4827" y="3323"/>
                  </a:lnTo>
                  <a:cubicBezTo>
                    <a:pt x="5059" y="3182"/>
                    <a:pt x="5312" y="3040"/>
                    <a:pt x="5564" y="2899"/>
                  </a:cubicBezTo>
                  <a:cubicBezTo>
                    <a:pt x="6554" y="2323"/>
                    <a:pt x="7574" y="1808"/>
                    <a:pt x="8604" y="1324"/>
                  </a:cubicBezTo>
                  <a:lnTo>
                    <a:pt x="9381" y="970"/>
                  </a:lnTo>
                  <a:cubicBezTo>
                    <a:pt x="9644" y="859"/>
                    <a:pt x="9906" y="738"/>
                    <a:pt x="10169" y="627"/>
                  </a:cubicBezTo>
                  <a:cubicBezTo>
                    <a:pt x="10704" y="405"/>
                    <a:pt x="11229" y="193"/>
                    <a:pt x="1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a:off x="2299800" y="1052375"/>
              <a:ext cx="85350" cy="119700"/>
            </a:xfrm>
            <a:custGeom>
              <a:avLst/>
              <a:gdLst/>
              <a:ahLst/>
              <a:cxnLst/>
              <a:rect l="l" t="t" r="r" b="b"/>
              <a:pathLst>
                <a:path w="3414" h="4788" extrusionOk="0">
                  <a:moveTo>
                    <a:pt x="3383" y="1"/>
                  </a:moveTo>
                  <a:cubicBezTo>
                    <a:pt x="3363" y="395"/>
                    <a:pt x="3333" y="778"/>
                    <a:pt x="3302" y="1182"/>
                  </a:cubicBezTo>
                  <a:cubicBezTo>
                    <a:pt x="3262" y="1576"/>
                    <a:pt x="3222" y="1970"/>
                    <a:pt x="3151" y="2364"/>
                  </a:cubicBezTo>
                  <a:cubicBezTo>
                    <a:pt x="3090" y="2758"/>
                    <a:pt x="3010" y="3151"/>
                    <a:pt x="2899" y="3525"/>
                  </a:cubicBezTo>
                  <a:cubicBezTo>
                    <a:pt x="2848" y="3717"/>
                    <a:pt x="2777" y="3899"/>
                    <a:pt x="2697" y="4080"/>
                  </a:cubicBezTo>
                  <a:cubicBezTo>
                    <a:pt x="2626" y="4242"/>
                    <a:pt x="2505" y="4393"/>
                    <a:pt x="2363" y="4515"/>
                  </a:cubicBezTo>
                  <a:cubicBezTo>
                    <a:pt x="2291" y="4576"/>
                    <a:pt x="2201" y="4606"/>
                    <a:pt x="2110" y="4606"/>
                  </a:cubicBezTo>
                  <a:cubicBezTo>
                    <a:pt x="2036" y="4606"/>
                    <a:pt x="1962" y="4586"/>
                    <a:pt x="1899" y="4545"/>
                  </a:cubicBezTo>
                  <a:cubicBezTo>
                    <a:pt x="1737" y="4444"/>
                    <a:pt x="1596" y="4313"/>
                    <a:pt x="1485" y="4161"/>
                  </a:cubicBezTo>
                  <a:cubicBezTo>
                    <a:pt x="1253" y="3838"/>
                    <a:pt x="1051" y="3505"/>
                    <a:pt x="889" y="3141"/>
                  </a:cubicBezTo>
                  <a:cubicBezTo>
                    <a:pt x="707" y="2788"/>
                    <a:pt x="566" y="2414"/>
                    <a:pt x="415" y="2051"/>
                  </a:cubicBezTo>
                  <a:cubicBezTo>
                    <a:pt x="263" y="1677"/>
                    <a:pt x="122" y="1304"/>
                    <a:pt x="1" y="920"/>
                  </a:cubicBezTo>
                  <a:lnTo>
                    <a:pt x="1" y="920"/>
                  </a:lnTo>
                  <a:cubicBezTo>
                    <a:pt x="182" y="1697"/>
                    <a:pt x="435" y="2465"/>
                    <a:pt x="758" y="3202"/>
                  </a:cubicBezTo>
                  <a:cubicBezTo>
                    <a:pt x="909" y="3575"/>
                    <a:pt x="1111" y="3929"/>
                    <a:pt x="1343" y="4262"/>
                  </a:cubicBezTo>
                  <a:cubicBezTo>
                    <a:pt x="1475" y="4434"/>
                    <a:pt x="1626" y="4585"/>
                    <a:pt x="1808" y="4696"/>
                  </a:cubicBezTo>
                  <a:cubicBezTo>
                    <a:pt x="1909" y="4757"/>
                    <a:pt x="2020" y="4787"/>
                    <a:pt x="2141" y="4787"/>
                  </a:cubicBezTo>
                  <a:lnTo>
                    <a:pt x="2182" y="4787"/>
                  </a:lnTo>
                  <a:lnTo>
                    <a:pt x="2232" y="4777"/>
                  </a:lnTo>
                  <a:lnTo>
                    <a:pt x="2313" y="4747"/>
                  </a:lnTo>
                  <a:cubicBezTo>
                    <a:pt x="2363" y="4727"/>
                    <a:pt x="2414" y="4696"/>
                    <a:pt x="2464" y="4666"/>
                  </a:cubicBezTo>
                  <a:cubicBezTo>
                    <a:pt x="2636" y="4535"/>
                    <a:pt x="2767" y="4353"/>
                    <a:pt x="2848" y="4161"/>
                  </a:cubicBezTo>
                  <a:cubicBezTo>
                    <a:pt x="2939" y="3979"/>
                    <a:pt x="3010" y="3777"/>
                    <a:pt x="3060" y="3586"/>
                  </a:cubicBezTo>
                  <a:cubicBezTo>
                    <a:pt x="3161" y="3192"/>
                    <a:pt x="3242" y="2798"/>
                    <a:pt x="3282" y="2394"/>
                  </a:cubicBezTo>
                  <a:cubicBezTo>
                    <a:pt x="3373" y="1596"/>
                    <a:pt x="3413" y="799"/>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a:off x="1681825" y="508275"/>
              <a:ext cx="1569650" cy="1348200"/>
            </a:xfrm>
            <a:custGeom>
              <a:avLst/>
              <a:gdLst/>
              <a:ahLst/>
              <a:cxnLst/>
              <a:rect l="l" t="t" r="r" b="b"/>
              <a:pathLst>
                <a:path w="62786" h="53928" extrusionOk="0">
                  <a:moveTo>
                    <a:pt x="38431" y="0"/>
                  </a:moveTo>
                  <a:cubicBezTo>
                    <a:pt x="38273" y="0"/>
                    <a:pt x="38129" y="41"/>
                    <a:pt x="37998" y="126"/>
                  </a:cubicBezTo>
                  <a:cubicBezTo>
                    <a:pt x="35241" y="1933"/>
                    <a:pt x="47742" y="20735"/>
                    <a:pt x="47742" y="20735"/>
                  </a:cubicBezTo>
                  <a:cubicBezTo>
                    <a:pt x="47742" y="20735"/>
                    <a:pt x="39593" y="29368"/>
                    <a:pt x="37685" y="38355"/>
                  </a:cubicBezTo>
                  <a:cubicBezTo>
                    <a:pt x="34857" y="37058"/>
                    <a:pt x="31774" y="36596"/>
                    <a:pt x="28819" y="36596"/>
                  </a:cubicBezTo>
                  <a:cubicBezTo>
                    <a:pt x="21515" y="36596"/>
                    <a:pt x="14986" y="39415"/>
                    <a:pt x="14986" y="39415"/>
                  </a:cubicBezTo>
                  <a:cubicBezTo>
                    <a:pt x="14986" y="39415"/>
                    <a:pt x="5934" y="19705"/>
                    <a:pt x="2939" y="19705"/>
                  </a:cubicBezTo>
                  <a:cubicBezTo>
                    <a:pt x="2830" y="19705"/>
                    <a:pt x="2729" y="19731"/>
                    <a:pt x="2636" y="19786"/>
                  </a:cubicBezTo>
                  <a:cubicBezTo>
                    <a:pt x="1" y="21331"/>
                    <a:pt x="9311" y="39739"/>
                    <a:pt x="9311" y="39739"/>
                  </a:cubicBezTo>
                  <a:cubicBezTo>
                    <a:pt x="9311" y="39739"/>
                    <a:pt x="16942" y="53927"/>
                    <a:pt x="26998" y="53927"/>
                  </a:cubicBezTo>
                  <a:cubicBezTo>
                    <a:pt x="31311" y="53927"/>
                    <a:pt x="36071" y="51317"/>
                    <a:pt x="40865" y="43858"/>
                  </a:cubicBezTo>
                  <a:cubicBezTo>
                    <a:pt x="42177" y="44736"/>
                    <a:pt x="43520" y="45130"/>
                    <a:pt x="44841" y="45130"/>
                  </a:cubicBezTo>
                  <a:cubicBezTo>
                    <a:pt x="54392" y="45130"/>
                    <a:pt x="62786" y="24498"/>
                    <a:pt x="49782" y="16373"/>
                  </a:cubicBezTo>
                  <a:cubicBezTo>
                    <a:pt x="49782" y="16373"/>
                    <a:pt x="41591" y="0"/>
                    <a:pt x="38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a:off x="2328075" y="1141250"/>
              <a:ext cx="442050" cy="332725"/>
            </a:xfrm>
            <a:custGeom>
              <a:avLst/>
              <a:gdLst/>
              <a:ahLst/>
              <a:cxnLst/>
              <a:rect l="l" t="t" r="r" b="b"/>
              <a:pathLst>
                <a:path w="17682" h="13309" extrusionOk="0">
                  <a:moveTo>
                    <a:pt x="17681" y="0"/>
                  </a:moveTo>
                  <a:lnTo>
                    <a:pt x="17681" y="0"/>
                  </a:lnTo>
                  <a:cubicBezTo>
                    <a:pt x="17186" y="414"/>
                    <a:pt x="16722" y="838"/>
                    <a:pt x="16257" y="1293"/>
                  </a:cubicBezTo>
                  <a:cubicBezTo>
                    <a:pt x="15803" y="1737"/>
                    <a:pt x="15359" y="2202"/>
                    <a:pt x="14935" y="2676"/>
                  </a:cubicBezTo>
                  <a:cubicBezTo>
                    <a:pt x="14076" y="3625"/>
                    <a:pt x="13309" y="4655"/>
                    <a:pt x="12632" y="5746"/>
                  </a:cubicBezTo>
                  <a:cubicBezTo>
                    <a:pt x="12299" y="6291"/>
                    <a:pt x="12006" y="6867"/>
                    <a:pt x="11754" y="7462"/>
                  </a:cubicBezTo>
                  <a:cubicBezTo>
                    <a:pt x="11491" y="8048"/>
                    <a:pt x="11310" y="8674"/>
                    <a:pt x="11189" y="9310"/>
                  </a:cubicBezTo>
                  <a:cubicBezTo>
                    <a:pt x="11067" y="9946"/>
                    <a:pt x="11047" y="10593"/>
                    <a:pt x="11128" y="11239"/>
                  </a:cubicBezTo>
                  <a:cubicBezTo>
                    <a:pt x="11203" y="11772"/>
                    <a:pt x="11367" y="12291"/>
                    <a:pt x="11604" y="12774"/>
                  </a:cubicBezTo>
                  <a:lnTo>
                    <a:pt x="11604" y="12774"/>
                  </a:lnTo>
                  <a:lnTo>
                    <a:pt x="10562" y="12067"/>
                  </a:lnTo>
                  <a:cubicBezTo>
                    <a:pt x="10108" y="11794"/>
                    <a:pt x="9644" y="11522"/>
                    <a:pt x="9189" y="11259"/>
                  </a:cubicBezTo>
                  <a:lnTo>
                    <a:pt x="8472" y="10896"/>
                  </a:lnTo>
                  <a:cubicBezTo>
                    <a:pt x="8230" y="10774"/>
                    <a:pt x="8008" y="10643"/>
                    <a:pt x="7755" y="10542"/>
                  </a:cubicBezTo>
                  <a:lnTo>
                    <a:pt x="7018" y="10239"/>
                  </a:lnTo>
                  <a:cubicBezTo>
                    <a:pt x="6958" y="10209"/>
                    <a:pt x="6897" y="10179"/>
                    <a:pt x="6826" y="10158"/>
                  </a:cubicBezTo>
                  <a:lnTo>
                    <a:pt x="6645" y="10088"/>
                  </a:lnTo>
                  <a:lnTo>
                    <a:pt x="6261" y="9967"/>
                  </a:lnTo>
                  <a:cubicBezTo>
                    <a:pt x="5261" y="9603"/>
                    <a:pt x="4211" y="9371"/>
                    <a:pt x="3151" y="9270"/>
                  </a:cubicBezTo>
                  <a:cubicBezTo>
                    <a:pt x="2878" y="9250"/>
                    <a:pt x="2616" y="9240"/>
                    <a:pt x="2353" y="9229"/>
                  </a:cubicBezTo>
                  <a:lnTo>
                    <a:pt x="1949" y="9240"/>
                  </a:lnTo>
                  <a:cubicBezTo>
                    <a:pt x="1879" y="9250"/>
                    <a:pt x="1818" y="9250"/>
                    <a:pt x="1747" y="9250"/>
                  </a:cubicBezTo>
                  <a:lnTo>
                    <a:pt x="1555" y="9270"/>
                  </a:lnTo>
                  <a:cubicBezTo>
                    <a:pt x="1020" y="9300"/>
                    <a:pt x="495" y="9411"/>
                    <a:pt x="0" y="9603"/>
                  </a:cubicBezTo>
                  <a:cubicBezTo>
                    <a:pt x="495" y="9431"/>
                    <a:pt x="1020" y="9330"/>
                    <a:pt x="1555" y="9310"/>
                  </a:cubicBezTo>
                  <a:lnTo>
                    <a:pt x="1757" y="9290"/>
                  </a:lnTo>
                  <a:lnTo>
                    <a:pt x="2353" y="9290"/>
                  </a:lnTo>
                  <a:cubicBezTo>
                    <a:pt x="2616" y="9310"/>
                    <a:pt x="2878" y="9330"/>
                    <a:pt x="3141" y="9351"/>
                  </a:cubicBezTo>
                  <a:cubicBezTo>
                    <a:pt x="4191" y="9472"/>
                    <a:pt x="5231" y="9714"/>
                    <a:pt x="6221" y="10088"/>
                  </a:cubicBezTo>
                  <a:cubicBezTo>
                    <a:pt x="7210" y="10451"/>
                    <a:pt x="8179" y="10885"/>
                    <a:pt x="9098" y="11400"/>
                  </a:cubicBezTo>
                  <a:cubicBezTo>
                    <a:pt x="9563" y="11663"/>
                    <a:pt x="10017" y="11936"/>
                    <a:pt x="10472" y="12208"/>
                  </a:cubicBezTo>
                  <a:lnTo>
                    <a:pt x="11784" y="13097"/>
                  </a:lnTo>
                  <a:lnTo>
                    <a:pt x="12087" y="13309"/>
                  </a:lnTo>
                  <a:lnTo>
                    <a:pt x="11905" y="12986"/>
                  </a:lnTo>
                  <a:cubicBezTo>
                    <a:pt x="11592" y="12440"/>
                    <a:pt x="11390" y="11845"/>
                    <a:pt x="11300" y="11219"/>
                  </a:cubicBezTo>
                  <a:cubicBezTo>
                    <a:pt x="11209" y="10593"/>
                    <a:pt x="11229" y="9956"/>
                    <a:pt x="11340" y="9340"/>
                  </a:cubicBezTo>
                  <a:cubicBezTo>
                    <a:pt x="11562" y="8098"/>
                    <a:pt x="12107" y="6917"/>
                    <a:pt x="12744" y="5827"/>
                  </a:cubicBezTo>
                  <a:cubicBezTo>
                    <a:pt x="13400" y="4726"/>
                    <a:pt x="14157" y="3696"/>
                    <a:pt x="15005" y="2737"/>
                  </a:cubicBezTo>
                  <a:cubicBezTo>
                    <a:pt x="15833" y="1767"/>
                    <a:pt x="16732" y="859"/>
                    <a:pt x="17681" y="0"/>
                  </a:cubicBezTo>
                  <a:close/>
                  <a:moveTo>
                    <a:pt x="12087" y="13309"/>
                  </a:moveTo>
                  <a:lnTo>
                    <a:pt x="12087" y="13309"/>
                  </a:lnTo>
                  <a:lnTo>
                    <a:pt x="12087" y="133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a:off x="2833950" y="988025"/>
              <a:ext cx="176500" cy="99725"/>
            </a:xfrm>
            <a:custGeom>
              <a:avLst/>
              <a:gdLst/>
              <a:ahLst/>
              <a:cxnLst/>
              <a:rect l="l" t="t" r="r" b="b"/>
              <a:pathLst>
                <a:path w="7060" h="3989" extrusionOk="0">
                  <a:moveTo>
                    <a:pt x="6998" y="0"/>
                  </a:moveTo>
                  <a:lnTo>
                    <a:pt x="1" y="929"/>
                  </a:lnTo>
                  <a:lnTo>
                    <a:pt x="21" y="3989"/>
                  </a:lnTo>
                  <a:lnTo>
                    <a:pt x="7059" y="2999"/>
                  </a:lnTo>
                  <a:lnTo>
                    <a:pt x="6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a:off x="2440400" y="893350"/>
              <a:ext cx="350675" cy="281425"/>
            </a:xfrm>
            <a:custGeom>
              <a:avLst/>
              <a:gdLst/>
              <a:ahLst/>
              <a:cxnLst/>
              <a:rect l="l" t="t" r="r" b="b"/>
              <a:pathLst>
                <a:path w="14027" h="11257" extrusionOk="0">
                  <a:moveTo>
                    <a:pt x="7962" y="1"/>
                  </a:moveTo>
                  <a:cubicBezTo>
                    <a:pt x="6771" y="1"/>
                    <a:pt x="5512" y="325"/>
                    <a:pt x="4343" y="1000"/>
                  </a:cubicBezTo>
                  <a:cubicBezTo>
                    <a:pt x="1283" y="2757"/>
                    <a:pt x="1" y="6271"/>
                    <a:pt x="1475" y="8826"/>
                  </a:cubicBezTo>
                  <a:cubicBezTo>
                    <a:pt x="2387" y="10406"/>
                    <a:pt x="4142" y="11256"/>
                    <a:pt x="6072" y="11256"/>
                  </a:cubicBezTo>
                  <a:cubicBezTo>
                    <a:pt x="7261" y="11256"/>
                    <a:pt x="8518" y="10933"/>
                    <a:pt x="9684" y="10260"/>
                  </a:cubicBezTo>
                  <a:cubicBezTo>
                    <a:pt x="12744" y="8493"/>
                    <a:pt x="14026" y="4989"/>
                    <a:pt x="12552" y="2434"/>
                  </a:cubicBezTo>
                  <a:cubicBezTo>
                    <a:pt x="11641" y="849"/>
                    <a:pt x="9890" y="1"/>
                    <a:pt x="7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a:off x="1987525" y="1154700"/>
              <a:ext cx="350675" cy="281600"/>
            </a:xfrm>
            <a:custGeom>
              <a:avLst/>
              <a:gdLst/>
              <a:ahLst/>
              <a:cxnLst/>
              <a:rect l="l" t="t" r="r" b="b"/>
              <a:pathLst>
                <a:path w="14027" h="11264" extrusionOk="0">
                  <a:moveTo>
                    <a:pt x="7955" y="0"/>
                  </a:moveTo>
                  <a:cubicBezTo>
                    <a:pt x="6766" y="0"/>
                    <a:pt x="5509" y="323"/>
                    <a:pt x="4343" y="997"/>
                  </a:cubicBezTo>
                  <a:cubicBezTo>
                    <a:pt x="1283" y="2764"/>
                    <a:pt x="1" y="6268"/>
                    <a:pt x="1475" y="8833"/>
                  </a:cubicBezTo>
                  <a:cubicBezTo>
                    <a:pt x="2387" y="10413"/>
                    <a:pt x="4142" y="11263"/>
                    <a:pt x="6072" y="11263"/>
                  </a:cubicBezTo>
                  <a:cubicBezTo>
                    <a:pt x="7262" y="11263"/>
                    <a:pt x="8518" y="10940"/>
                    <a:pt x="9684" y="10267"/>
                  </a:cubicBezTo>
                  <a:cubicBezTo>
                    <a:pt x="12744" y="8500"/>
                    <a:pt x="14026" y="4996"/>
                    <a:pt x="12552" y="2431"/>
                  </a:cubicBezTo>
                  <a:cubicBezTo>
                    <a:pt x="11640" y="850"/>
                    <a:pt x="9885" y="0"/>
                    <a:pt x="7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67E083-B623-4CD5-8E96-DE8BF703EC3E}"/>
              </a:ext>
            </a:extLst>
          </p:cNvPr>
          <p:cNvSpPr>
            <a:spLocks noGrp="1"/>
          </p:cNvSpPr>
          <p:nvPr>
            <p:ph type="title"/>
          </p:nvPr>
        </p:nvSpPr>
        <p:spPr>
          <a:xfrm>
            <a:off x="755494" y="822250"/>
            <a:ext cx="7654728" cy="3501394"/>
          </a:xfrm>
        </p:spPr>
        <p:txBody>
          <a:bodyPr/>
          <a:lstStyle/>
          <a:p>
            <a:r>
              <a:rPr lang="ru-RU" sz="2000" i="0" dirty="0">
                <a:solidFill>
                  <a:schemeClr val="bg1"/>
                </a:solidFill>
                <a:effectLst/>
                <a:latin typeface="Times New Roman" panose="02020603050405020304" pitchFamily="18" charset="0"/>
              </a:rPr>
              <a:t>Взрослые обязаны предупреждать возможные риски и ограждать детей от них.</a:t>
            </a:r>
            <a:br>
              <a:rPr lang="ru-RU" sz="2000" i="0" dirty="0">
                <a:solidFill>
                  <a:schemeClr val="bg1"/>
                </a:solidFill>
                <a:effectLst/>
                <a:latin typeface="Arial" panose="020B0604020202020204" pitchFamily="34" charset="0"/>
              </a:rPr>
            </a:br>
            <a:r>
              <a:rPr lang="ru-RU" sz="2000" i="0" dirty="0">
                <a:solidFill>
                  <a:schemeClr val="bg1"/>
                </a:solidFill>
                <a:effectLst/>
                <a:latin typeface="Times New Roman" panose="02020603050405020304" pitchFamily="18" charset="0"/>
              </a:rPr>
              <a:t>Работа родителей по профилактике травматизма должна идти в 2 направлениях:</a:t>
            </a:r>
            <a:br>
              <a:rPr lang="ru-RU" sz="2000" i="0" dirty="0">
                <a:solidFill>
                  <a:schemeClr val="bg1"/>
                </a:solidFill>
                <a:effectLst/>
                <a:latin typeface="Times New Roman" panose="02020603050405020304" pitchFamily="18" charset="0"/>
              </a:rPr>
            </a:br>
            <a:br>
              <a:rPr lang="ru-RU" sz="2000" i="0" dirty="0">
                <a:solidFill>
                  <a:schemeClr val="bg1"/>
                </a:solidFill>
                <a:effectLst/>
                <a:latin typeface="Times New Roman" panose="02020603050405020304" pitchFamily="18" charset="0"/>
              </a:rPr>
            </a:br>
            <a:r>
              <a:rPr lang="ru-RU" sz="2000" i="0" dirty="0">
                <a:solidFill>
                  <a:schemeClr val="bg1"/>
                </a:solidFill>
                <a:effectLst/>
                <a:latin typeface="Times New Roman" panose="02020603050405020304" pitchFamily="18" charset="0"/>
              </a:rPr>
              <a:t>1) устранение травмоопасных ситуаций;</a:t>
            </a:r>
            <a:br>
              <a:rPr lang="ru-RU" sz="2000" i="0" dirty="0">
                <a:solidFill>
                  <a:schemeClr val="bg1"/>
                </a:solidFill>
                <a:effectLst/>
                <a:latin typeface="Times New Roman" panose="02020603050405020304" pitchFamily="18" charset="0"/>
              </a:rPr>
            </a:br>
            <a:r>
              <a:rPr lang="ru-RU" sz="2000" i="0" dirty="0">
                <a:solidFill>
                  <a:schemeClr val="bg1"/>
                </a:solidFill>
                <a:effectLst/>
                <a:latin typeface="Times New Roman" panose="02020603050405020304" pitchFamily="18" charset="0"/>
              </a:rPr>
              <a:t>2) систематическое обучение детей основам профилактики травматизма. Важно при этом не развить у ребенка чувства робости и страха, а, наоборот, внушить ему, что опасности можно избежать, если вести себя правильно.</a:t>
            </a:r>
            <a:br>
              <a:rPr lang="ru-RU" b="1" i="0" dirty="0">
                <a:solidFill>
                  <a:schemeClr val="bg1"/>
                </a:solidFill>
                <a:effectLst/>
                <a:latin typeface="Arial" panose="020B0604020202020204" pitchFamily="34" charset="0"/>
              </a:rPr>
            </a:br>
            <a:endParaRPr lang="ru-RU" b="1" dirty="0">
              <a:solidFill>
                <a:schemeClr val="bg1"/>
              </a:solidFill>
            </a:endParaRPr>
          </a:p>
        </p:txBody>
      </p:sp>
    </p:spTree>
    <p:extLst>
      <p:ext uri="{BB962C8B-B14F-4D97-AF65-F5344CB8AC3E}">
        <p14:creationId xmlns:p14="http://schemas.microsoft.com/office/powerpoint/2010/main" val="30519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0"/>
          <p:cNvSpPr txBox="1">
            <a:spLocks noGrp="1"/>
          </p:cNvSpPr>
          <p:nvPr>
            <p:ph type="ctrTitle"/>
          </p:nvPr>
        </p:nvSpPr>
        <p:spPr>
          <a:xfrm>
            <a:off x="3751622" y="1987505"/>
            <a:ext cx="4599300" cy="1847075"/>
          </a:xfrm>
          <a:prstGeom prst="rect">
            <a:avLst/>
          </a:prstGeom>
        </p:spPr>
        <p:txBody>
          <a:bodyPr spcFirstLastPara="1" wrap="square" lIns="91425" tIns="91425" rIns="91425" bIns="91425" anchor="b" anchorCtr="0">
            <a:noAutofit/>
          </a:bodyPr>
          <a:lstStyle/>
          <a:p>
            <a:r>
              <a:rPr lang="ru-RU" sz="2400" b="1" i="0" dirty="0">
                <a:solidFill>
                  <a:schemeClr val="bg1"/>
                </a:solidFill>
                <a:effectLst/>
                <a:latin typeface="Times New Roman" panose="02020603050405020304" pitchFamily="18" charset="0"/>
              </a:rPr>
              <a:t>Падения у детей до 4-х лет можно предотвратить, если:</a:t>
            </a:r>
            <a:br>
              <a:rPr lang="ru-RU" sz="2400" b="1" i="0" dirty="0">
                <a:solidFill>
                  <a:schemeClr val="bg1"/>
                </a:solidFill>
                <a:effectLst/>
                <a:latin typeface="Times New Roman" panose="02020603050405020304" pitchFamily="18" charset="0"/>
              </a:rPr>
            </a:br>
            <a:br>
              <a:rPr lang="ru-RU" sz="2800" b="1" i="0" dirty="0">
                <a:solidFill>
                  <a:schemeClr val="bg1"/>
                </a:solidFill>
                <a:effectLst/>
                <a:latin typeface="Arial" panose="020B0604020202020204" pitchFamily="34" charset="0"/>
              </a:rPr>
            </a:br>
            <a:r>
              <a:rPr lang="ru-RU" sz="2400" b="0" i="0" dirty="0">
                <a:solidFill>
                  <a:schemeClr val="bg1"/>
                </a:solidFill>
                <a:effectLst/>
                <a:latin typeface="Times New Roman" panose="02020603050405020304" pitchFamily="18" charset="0"/>
              </a:rPr>
              <a:t>• не разрешать детям лазить в опасных местах;</a:t>
            </a:r>
            <a:br>
              <a:rPr lang="ru-RU" sz="2800" b="0" i="0" dirty="0">
                <a:solidFill>
                  <a:schemeClr val="bg1"/>
                </a:solidFill>
                <a:effectLst/>
                <a:latin typeface="Arial" panose="020B0604020202020204" pitchFamily="34" charset="0"/>
              </a:rPr>
            </a:br>
            <a:r>
              <a:rPr lang="ru-RU" sz="2400" b="0" i="0" dirty="0">
                <a:solidFill>
                  <a:schemeClr val="bg1"/>
                </a:solidFill>
                <a:effectLst/>
                <a:latin typeface="Times New Roman" panose="02020603050405020304" pitchFamily="18" charset="0"/>
              </a:rPr>
              <a:t>• устанавливать ограждения на ступеньках, окнах и балконах.</a:t>
            </a:r>
            <a:endParaRPr lang="ru-RU" sz="2800" b="0" i="0" dirty="0">
              <a:solidFill>
                <a:schemeClr val="bg1"/>
              </a:solidFill>
              <a:effectLst/>
              <a:latin typeface="Arial" panose="020B0604020202020204" pitchFamily="34" charset="0"/>
            </a:endParaRPr>
          </a:p>
        </p:txBody>
      </p:sp>
      <p:sp>
        <p:nvSpPr>
          <p:cNvPr id="937" name="Google Shape;937;p60"/>
          <p:cNvSpPr/>
          <p:nvPr/>
        </p:nvSpPr>
        <p:spPr>
          <a:xfrm>
            <a:off x="3620000" y="40243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60"/>
          <p:cNvGrpSpPr/>
          <p:nvPr/>
        </p:nvGrpSpPr>
        <p:grpSpPr>
          <a:xfrm rot="392774">
            <a:off x="892219" y="2682892"/>
            <a:ext cx="2727809" cy="1672835"/>
            <a:chOff x="3258125" y="2290975"/>
            <a:chExt cx="1780100" cy="1091650"/>
          </a:xfrm>
        </p:grpSpPr>
        <p:sp>
          <p:nvSpPr>
            <p:cNvPr id="939" name="Google Shape;939;p60"/>
            <p:cNvSpPr/>
            <p:nvPr/>
          </p:nvSpPr>
          <p:spPr>
            <a:xfrm>
              <a:off x="3565175" y="2290975"/>
              <a:ext cx="1182225" cy="1077600"/>
            </a:xfrm>
            <a:custGeom>
              <a:avLst/>
              <a:gdLst/>
              <a:ahLst/>
              <a:cxnLst/>
              <a:rect l="l" t="t" r="r" b="b"/>
              <a:pathLst>
                <a:path w="47289" h="43104" extrusionOk="0">
                  <a:moveTo>
                    <a:pt x="23644" y="1"/>
                  </a:moveTo>
                  <a:cubicBezTo>
                    <a:pt x="18131" y="1"/>
                    <a:pt x="12618" y="2104"/>
                    <a:pt x="8412" y="6309"/>
                  </a:cubicBezTo>
                  <a:cubicBezTo>
                    <a:pt x="1" y="14720"/>
                    <a:pt x="1" y="28363"/>
                    <a:pt x="8412" y="36795"/>
                  </a:cubicBezTo>
                  <a:cubicBezTo>
                    <a:pt x="12618" y="41001"/>
                    <a:pt x="18131" y="43103"/>
                    <a:pt x="23644" y="43103"/>
                  </a:cubicBezTo>
                  <a:cubicBezTo>
                    <a:pt x="29158" y="43103"/>
                    <a:pt x="34671" y="41001"/>
                    <a:pt x="38877" y="36795"/>
                  </a:cubicBezTo>
                  <a:cubicBezTo>
                    <a:pt x="47288" y="28363"/>
                    <a:pt x="47288" y="14720"/>
                    <a:pt x="38877" y="6309"/>
                  </a:cubicBezTo>
                  <a:cubicBezTo>
                    <a:pt x="34671" y="2104"/>
                    <a:pt x="29158" y="1"/>
                    <a:pt x="2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0"/>
            <p:cNvSpPr/>
            <p:nvPr/>
          </p:nvSpPr>
          <p:spPr>
            <a:xfrm>
              <a:off x="3624300" y="2412600"/>
              <a:ext cx="200875" cy="453200"/>
            </a:xfrm>
            <a:custGeom>
              <a:avLst/>
              <a:gdLst/>
              <a:ahLst/>
              <a:cxnLst/>
              <a:rect l="l" t="t" r="r" b="b"/>
              <a:pathLst>
                <a:path w="8035" h="18128" extrusionOk="0">
                  <a:moveTo>
                    <a:pt x="7658" y="0"/>
                  </a:moveTo>
                  <a:cubicBezTo>
                    <a:pt x="7261" y="335"/>
                    <a:pt x="6884" y="691"/>
                    <a:pt x="6486" y="1047"/>
                  </a:cubicBezTo>
                  <a:cubicBezTo>
                    <a:pt x="6675" y="4499"/>
                    <a:pt x="7010" y="7931"/>
                    <a:pt x="6654" y="11404"/>
                  </a:cubicBezTo>
                  <a:cubicBezTo>
                    <a:pt x="6549" y="12722"/>
                    <a:pt x="6298" y="14019"/>
                    <a:pt x="5901" y="15296"/>
                  </a:cubicBezTo>
                  <a:cubicBezTo>
                    <a:pt x="5580" y="16197"/>
                    <a:pt x="5130" y="16575"/>
                    <a:pt x="4599" y="16575"/>
                  </a:cubicBezTo>
                  <a:cubicBezTo>
                    <a:pt x="4056" y="16575"/>
                    <a:pt x="3428" y="16181"/>
                    <a:pt x="2762" y="15547"/>
                  </a:cubicBezTo>
                  <a:cubicBezTo>
                    <a:pt x="1779" y="14626"/>
                    <a:pt x="984" y="13371"/>
                    <a:pt x="251" y="12094"/>
                  </a:cubicBezTo>
                  <a:cubicBezTo>
                    <a:pt x="147" y="12534"/>
                    <a:pt x="63" y="12973"/>
                    <a:pt x="0" y="13433"/>
                  </a:cubicBezTo>
                  <a:cubicBezTo>
                    <a:pt x="1239" y="15695"/>
                    <a:pt x="2994" y="18128"/>
                    <a:pt x="4637" y="18128"/>
                  </a:cubicBezTo>
                  <a:cubicBezTo>
                    <a:pt x="5213" y="18128"/>
                    <a:pt x="5776" y="17828"/>
                    <a:pt x="6298" y="17116"/>
                  </a:cubicBezTo>
                  <a:cubicBezTo>
                    <a:pt x="7742" y="15107"/>
                    <a:pt x="7805" y="11467"/>
                    <a:pt x="7888" y="9102"/>
                  </a:cubicBezTo>
                  <a:cubicBezTo>
                    <a:pt x="7993" y="6131"/>
                    <a:pt x="8035" y="3013"/>
                    <a:pt x="7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0"/>
            <p:cNvSpPr/>
            <p:nvPr/>
          </p:nvSpPr>
          <p:spPr>
            <a:xfrm>
              <a:off x="4058975" y="3280900"/>
              <a:ext cx="376650" cy="84800"/>
            </a:xfrm>
            <a:custGeom>
              <a:avLst/>
              <a:gdLst/>
              <a:ahLst/>
              <a:cxnLst/>
              <a:rect l="l" t="t" r="r" b="b"/>
              <a:pathLst>
                <a:path w="15066" h="3392" extrusionOk="0">
                  <a:moveTo>
                    <a:pt x="8867" y="1"/>
                  </a:moveTo>
                  <a:cubicBezTo>
                    <a:pt x="8070" y="1"/>
                    <a:pt x="7275" y="46"/>
                    <a:pt x="6487" y="169"/>
                  </a:cubicBezTo>
                  <a:cubicBezTo>
                    <a:pt x="3997" y="567"/>
                    <a:pt x="2051" y="1968"/>
                    <a:pt x="1" y="3140"/>
                  </a:cubicBezTo>
                  <a:cubicBezTo>
                    <a:pt x="545" y="3245"/>
                    <a:pt x="1089" y="3329"/>
                    <a:pt x="1633" y="3391"/>
                  </a:cubicBezTo>
                  <a:cubicBezTo>
                    <a:pt x="2281" y="3057"/>
                    <a:pt x="2930" y="2701"/>
                    <a:pt x="3641" y="2345"/>
                  </a:cubicBezTo>
                  <a:cubicBezTo>
                    <a:pt x="5427" y="1421"/>
                    <a:pt x="7335" y="1132"/>
                    <a:pt x="9297" y="1132"/>
                  </a:cubicBezTo>
                  <a:cubicBezTo>
                    <a:pt x="10576" y="1132"/>
                    <a:pt x="11878" y="1255"/>
                    <a:pt x="13183" y="1404"/>
                  </a:cubicBezTo>
                  <a:cubicBezTo>
                    <a:pt x="13831" y="1090"/>
                    <a:pt x="14459" y="755"/>
                    <a:pt x="15066" y="378"/>
                  </a:cubicBezTo>
                  <a:cubicBezTo>
                    <a:pt x="14522" y="336"/>
                    <a:pt x="13957" y="316"/>
                    <a:pt x="13392" y="274"/>
                  </a:cubicBezTo>
                  <a:cubicBezTo>
                    <a:pt x="11899" y="164"/>
                    <a:pt x="10379" y="1"/>
                    <a:pt x="8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0"/>
            <p:cNvSpPr/>
            <p:nvPr/>
          </p:nvSpPr>
          <p:spPr>
            <a:xfrm>
              <a:off x="3838225" y="3099975"/>
              <a:ext cx="756425" cy="211850"/>
            </a:xfrm>
            <a:custGeom>
              <a:avLst/>
              <a:gdLst/>
              <a:ahLst/>
              <a:cxnLst/>
              <a:rect l="l" t="t" r="r" b="b"/>
              <a:pathLst>
                <a:path w="30257" h="8474" extrusionOk="0">
                  <a:moveTo>
                    <a:pt x="25052" y="1"/>
                  </a:moveTo>
                  <a:cubicBezTo>
                    <a:pt x="24600" y="1"/>
                    <a:pt x="24133" y="57"/>
                    <a:pt x="23645" y="187"/>
                  </a:cubicBezTo>
                  <a:cubicBezTo>
                    <a:pt x="21497" y="759"/>
                    <a:pt x="19966" y="1875"/>
                    <a:pt x="17865" y="1875"/>
                  </a:cubicBezTo>
                  <a:cubicBezTo>
                    <a:pt x="17428" y="1875"/>
                    <a:pt x="16965" y="1827"/>
                    <a:pt x="16468" y="1715"/>
                  </a:cubicBezTo>
                  <a:cubicBezTo>
                    <a:pt x="14857" y="1359"/>
                    <a:pt x="13350" y="669"/>
                    <a:pt x="11676" y="669"/>
                  </a:cubicBezTo>
                  <a:cubicBezTo>
                    <a:pt x="8831" y="669"/>
                    <a:pt x="6362" y="2343"/>
                    <a:pt x="4144" y="3912"/>
                  </a:cubicBezTo>
                  <a:cubicBezTo>
                    <a:pt x="2826" y="4895"/>
                    <a:pt x="1445" y="5774"/>
                    <a:pt x="1" y="6569"/>
                  </a:cubicBezTo>
                  <a:cubicBezTo>
                    <a:pt x="984" y="7281"/>
                    <a:pt x="2051" y="7929"/>
                    <a:pt x="3139" y="8473"/>
                  </a:cubicBezTo>
                  <a:cubicBezTo>
                    <a:pt x="4562" y="7908"/>
                    <a:pt x="5943" y="7176"/>
                    <a:pt x="7303" y="6569"/>
                  </a:cubicBezTo>
                  <a:cubicBezTo>
                    <a:pt x="9418" y="5595"/>
                    <a:pt x="11224" y="5108"/>
                    <a:pt x="13266" y="5108"/>
                  </a:cubicBezTo>
                  <a:cubicBezTo>
                    <a:pt x="14032" y="5108"/>
                    <a:pt x="14832" y="5177"/>
                    <a:pt x="15694" y="5314"/>
                  </a:cubicBezTo>
                  <a:cubicBezTo>
                    <a:pt x="16624" y="5467"/>
                    <a:pt x="17499" y="5575"/>
                    <a:pt x="18368" y="5575"/>
                  </a:cubicBezTo>
                  <a:cubicBezTo>
                    <a:pt x="19278" y="5575"/>
                    <a:pt x="20181" y="5457"/>
                    <a:pt x="21134" y="5146"/>
                  </a:cubicBezTo>
                  <a:cubicBezTo>
                    <a:pt x="22117" y="4812"/>
                    <a:pt x="23038" y="4268"/>
                    <a:pt x="24042" y="4037"/>
                  </a:cubicBezTo>
                  <a:cubicBezTo>
                    <a:pt x="24549" y="3918"/>
                    <a:pt x="25044" y="3868"/>
                    <a:pt x="25530" y="3868"/>
                  </a:cubicBezTo>
                  <a:cubicBezTo>
                    <a:pt x="26408" y="3868"/>
                    <a:pt x="27261" y="4031"/>
                    <a:pt x="28122" y="4247"/>
                  </a:cubicBezTo>
                  <a:cubicBezTo>
                    <a:pt x="28896" y="3451"/>
                    <a:pt x="29608" y="2615"/>
                    <a:pt x="30256" y="1715"/>
                  </a:cubicBezTo>
                  <a:cubicBezTo>
                    <a:pt x="28537" y="973"/>
                    <a:pt x="26926" y="1"/>
                    <a:pt x="25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0"/>
            <p:cNvSpPr/>
            <p:nvPr/>
          </p:nvSpPr>
          <p:spPr>
            <a:xfrm>
              <a:off x="3618025" y="2326800"/>
              <a:ext cx="370875" cy="711075"/>
            </a:xfrm>
            <a:custGeom>
              <a:avLst/>
              <a:gdLst/>
              <a:ahLst/>
              <a:cxnLst/>
              <a:rect l="l" t="t" r="r" b="b"/>
              <a:pathLst>
                <a:path w="14835" h="28443" extrusionOk="0">
                  <a:moveTo>
                    <a:pt x="13831" y="1"/>
                  </a:moveTo>
                  <a:cubicBezTo>
                    <a:pt x="12784" y="399"/>
                    <a:pt x="11780" y="880"/>
                    <a:pt x="10818" y="1424"/>
                  </a:cubicBezTo>
                  <a:cubicBezTo>
                    <a:pt x="10190" y="3600"/>
                    <a:pt x="10232" y="6257"/>
                    <a:pt x="10106" y="8454"/>
                  </a:cubicBezTo>
                  <a:cubicBezTo>
                    <a:pt x="9939" y="11258"/>
                    <a:pt x="10148" y="14104"/>
                    <a:pt x="9855" y="16907"/>
                  </a:cubicBezTo>
                  <a:cubicBezTo>
                    <a:pt x="9709" y="18539"/>
                    <a:pt x="9395" y="20213"/>
                    <a:pt x="8558" y="21636"/>
                  </a:cubicBezTo>
                  <a:cubicBezTo>
                    <a:pt x="7766" y="22971"/>
                    <a:pt x="6558" y="23608"/>
                    <a:pt x="5289" y="23608"/>
                  </a:cubicBezTo>
                  <a:cubicBezTo>
                    <a:pt x="4210" y="23608"/>
                    <a:pt x="3086" y="23148"/>
                    <a:pt x="2134" y="22264"/>
                  </a:cubicBezTo>
                  <a:cubicBezTo>
                    <a:pt x="1339" y="21469"/>
                    <a:pt x="628" y="20632"/>
                    <a:pt x="0" y="19732"/>
                  </a:cubicBezTo>
                  <a:lnTo>
                    <a:pt x="0" y="20109"/>
                  </a:lnTo>
                  <a:cubicBezTo>
                    <a:pt x="0" y="22682"/>
                    <a:pt x="439" y="25214"/>
                    <a:pt x="1339" y="27620"/>
                  </a:cubicBezTo>
                  <a:cubicBezTo>
                    <a:pt x="2585" y="28144"/>
                    <a:pt x="3888" y="28443"/>
                    <a:pt x="5197" y="28443"/>
                  </a:cubicBezTo>
                  <a:cubicBezTo>
                    <a:pt x="7076" y="28443"/>
                    <a:pt x="8971" y="27828"/>
                    <a:pt x="10734" y="26386"/>
                  </a:cubicBezTo>
                  <a:cubicBezTo>
                    <a:pt x="13768" y="23959"/>
                    <a:pt x="14458" y="19878"/>
                    <a:pt x="14626" y="16217"/>
                  </a:cubicBezTo>
                  <a:cubicBezTo>
                    <a:pt x="14835" y="11300"/>
                    <a:pt x="14709" y="6048"/>
                    <a:pt x="13789" y="1152"/>
                  </a:cubicBezTo>
                  <a:cubicBezTo>
                    <a:pt x="13810" y="1110"/>
                    <a:pt x="13831" y="1089"/>
                    <a:pt x="13851" y="1047"/>
                  </a:cubicBezTo>
                  <a:cubicBezTo>
                    <a:pt x="13977" y="712"/>
                    <a:pt x="13977" y="336"/>
                    <a:pt x="13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0"/>
            <p:cNvSpPr/>
            <p:nvPr/>
          </p:nvSpPr>
          <p:spPr>
            <a:xfrm>
              <a:off x="3983650" y="2292800"/>
              <a:ext cx="689975" cy="717200"/>
            </a:xfrm>
            <a:custGeom>
              <a:avLst/>
              <a:gdLst/>
              <a:ahLst/>
              <a:cxnLst/>
              <a:rect l="l" t="t" r="r" b="b"/>
              <a:pathLst>
                <a:path w="27599" h="28688" extrusionOk="0">
                  <a:moveTo>
                    <a:pt x="5085" y="1"/>
                  </a:moveTo>
                  <a:cubicBezTo>
                    <a:pt x="4897" y="22"/>
                    <a:pt x="4688" y="43"/>
                    <a:pt x="4478" y="64"/>
                  </a:cubicBezTo>
                  <a:cubicBezTo>
                    <a:pt x="4729" y="5608"/>
                    <a:pt x="2574" y="10798"/>
                    <a:pt x="2825" y="16321"/>
                  </a:cubicBezTo>
                  <a:cubicBezTo>
                    <a:pt x="3014" y="20025"/>
                    <a:pt x="4813" y="24126"/>
                    <a:pt x="8558" y="25381"/>
                  </a:cubicBezTo>
                  <a:cubicBezTo>
                    <a:pt x="9433" y="25673"/>
                    <a:pt x="10312" y="25762"/>
                    <a:pt x="11197" y="25762"/>
                  </a:cubicBezTo>
                  <a:cubicBezTo>
                    <a:pt x="12587" y="25762"/>
                    <a:pt x="13989" y="25542"/>
                    <a:pt x="15398" y="25542"/>
                  </a:cubicBezTo>
                  <a:cubicBezTo>
                    <a:pt x="15538" y="25542"/>
                    <a:pt x="15678" y="25544"/>
                    <a:pt x="15819" y="25549"/>
                  </a:cubicBezTo>
                  <a:cubicBezTo>
                    <a:pt x="19146" y="25674"/>
                    <a:pt x="21949" y="27495"/>
                    <a:pt x="25088" y="28332"/>
                  </a:cubicBezTo>
                  <a:cubicBezTo>
                    <a:pt x="25779" y="28520"/>
                    <a:pt x="26490" y="28645"/>
                    <a:pt x="27222" y="28687"/>
                  </a:cubicBezTo>
                  <a:cubicBezTo>
                    <a:pt x="27348" y="28290"/>
                    <a:pt x="27473" y="27871"/>
                    <a:pt x="27599" y="27453"/>
                  </a:cubicBezTo>
                  <a:cubicBezTo>
                    <a:pt x="24711" y="27097"/>
                    <a:pt x="21447" y="25486"/>
                    <a:pt x="19209" y="24837"/>
                  </a:cubicBezTo>
                  <a:cubicBezTo>
                    <a:pt x="18249" y="24557"/>
                    <a:pt x="17220" y="24479"/>
                    <a:pt x="16165" y="24479"/>
                  </a:cubicBezTo>
                  <a:cubicBezTo>
                    <a:pt x="14860" y="24479"/>
                    <a:pt x="13515" y="24598"/>
                    <a:pt x="12216" y="24598"/>
                  </a:cubicBezTo>
                  <a:cubicBezTo>
                    <a:pt x="10490" y="24598"/>
                    <a:pt x="8843" y="24389"/>
                    <a:pt x="7470" y="23414"/>
                  </a:cubicBezTo>
                  <a:cubicBezTo>
                    <a:pt x="1" y="18184"/>
                    <a:pt x="6864" y="7450"/>
                    <a:pt x="5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0"/>
            <p:cNvSpPr/>
            <p:nvPr/>
          </p:nvSpPr>
          <p:spPr>
            <a:xfrm>
              <a:off x="4354525" y="2333625"/>
              <a:ext cx="268375" cy="231025"/>
            </a:xfrm>
            <a:custGeom>
              <a:avLst/>
              <a:gdLst/>
              <a:ahLst/>
              <a:cxnLst/>
              <a:rect l="l" t="t" r="r" b="b"/>
              <a:pathLst>
                <a:path w="10735" h="9241" extrusionOk="0">
                  <a:moveTo>
                    <a:pt x="461" y="0"/>
                  </a:moveTo>
                  <a:cubicBezTo>
                    <a:pt x="0" y="2846"/>
                    <a:pt x="293" y="5984"/>
                    <a:pt x="3013" y="7595"/>
                  </a:cubicBezTo>
                  <a:cubicBezTo>
                    <a:pt x="4575" y="8519"/>
                    <a:pt x="6959" y="9240"/>
                    <a:pt x="9159" y="9240"/>
                  </a:cubicBezTo>
                  <a:cubicBezTo>
                    <a:pt x="9700" y="9240"/>
                    <a:pt x="10230" y="9197"/>
                    <a:pt x="10734" y="9102"/>
                  </a:cubicBezTo>
                  <a:cubicBezTo>
                    <a:pt x="10525" y="8704"/>
                    <a:pt x="10295" y="8349"/>
                    <a:pt x="10044" y="7972"/>
                  </a:cubicBezTo>
                  <a:cubicBezTo>
                    <a:pt x="9650" y="8010"/>
                    <a:pt x="9255" y="8030"/>
                    <a:pt x="8861" y="8030"/>
                  </a:cubicBezTo>
                  <a:cubicBezTo>
                    <a:pt x="7329" y="8030"/>
                    <a:pt x="5805" y="7738"/>
                    <a:pt x="4374" y="7156"/>
                  </a:cubicBezTo>
                  <a:cubicBezTo>
                    <a:pt x="1235" y="5921"/>
                    <a:pt x="1047" y="3118"/>
                    <a:pt x="984" y="230"/>
                  </a:cubicBezTo>
                  <a:cubicBezTo>
                    <a:pt x="816" y="167"/>
                    <a:pt x="649" y="84"/>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0"/>
            <p:cNvSpPr/>
            <p:nvPr/>
          </p:nvSpPr>
          <p:spPr>
            <a:xfrm>
              <a:off x="4295950" y="2312700"/>
              <a:ext cx="377675" cy="366700"/>
            </a:xfrm>
            <a:custGeom>
              <a:avLst/>
              <a:gdLst/>
              <a:ahLst/>
              <a:cxnLst/>
              <a:rect l="l" t="t" r="r" b="b"/>
              <a:pathLst>
                <a:path w="15107" h="14668" extrusionOk="0">
                  <a:moveTo>
                    <a:pt x="481" y="0"/>
                  </a:moveTo>
                  <a:cubicBezTo>
                    <a:pt x="0" y="4122"/>
                    <a:pt x="419" y="11110"/>
                    <a:pt x="4540" y="12491"/>
                  </a:cubicBezTo>
                  <a:cubicBezTo>
                    <a:pt x="5091" y="12669"/>
                    <a:pt x="5646" y="12713"/>
                    <a:pt x="6204" y="12713"/>
                  </a:cubicBezTo>
                  <a:cubicBezTo>
                    <a:pt x="6754" y="12713"/>
                    <a:pt x="7307" y="12670"/>
                    <a:pt x="7861" y="12670"/>
                  </a:cubicBezTo>
                  <a:cubicBezTo>
                    <a:pt x="8002" y="12670"/>
                    <a:pt x="8144" y="12673"/>
                    <a:pt x="8286" y="12680"/>
                  </a:cubicBezTo>
                  <a:cubicBezTo>
                    <a:pt x="10294" y="12784"/>
                    <a:pt x="11738" y="13851"/>
                    <a:pt x="13579" y="14416"/>
                  </a:cubicBezTo>
                  <a:cubicBezTo>
                    <a:pt x="14061" y="14563"/>
                    <a:pt x="14584" y="14647"/>
                    <a:pt x="15107" y="14668"/>
                  </a:cubicBezTo>
                  <a:cubicBezTo>
                    <a:pt x="15002" y="14291"/>
                    <a:pt x="14877" y="13935"/>
                    <a:pt x="14751" y="13579"/>
                  </a:cubicBezTo>
                  <a:cubicBezTo>
                    <a:pt x="13475" y="13412"/>
                    <a:pt x="12198" y="12471"/>
                    <a:pt x="10838" y="12031"/>
                  </a:cubicBezTo>
                  <a:cubicBezTo>
                    <a:pt x="10189" y="11825"/>
                    <a:pt x="9561" y="11772"/>
                    <a:pt x="8937" y="11772"/>
                  </a:cubicBezTo>
                  <a:cubicBezTo>
                    <a:pt x="8275" y="11772"/>
                    <a:pt x="7619" y="11832"/>
                    <a:pt x="6949" y="11832"/>
                  </a:cubicBezTo>
                  <a:cubicBezTo>
                    <a:pt x="6584" y="11832"/>
                    <a:pt x="6214" y="11814"/>
                    <a:pt x="5838" y="11759"/>
                  </a:cubicBezTo>
                  <a:cubicBezTo>
                    <a:pt x="1067" y="11048"/>
                    <a:pt x="1360" y="4331"/>
                    <a:pt x="1046" y="167"/>
                  </a:cubicBezTo>
                  <a:lnTo>
                    <a:pt x="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0"/>
            <p:cNvSpPr/>
            <p:nvPr/>
          </p:nvSpPr>
          <p:spPr>
            <a:xfrm>
              <a:off x="4156800" y="2291775"/>
              <a:ext cx="538275" cy="541250"/>
            </a:xfrm>
            <a:custGeom>
              <a:avLst/>
              <a:gdLst/>
              <a:ahLst/>
              <a:cxnLst/>
              <a:rect l="l" t="t" r="r" b="b"/>
              <a:pathLst>
                <a:path w="21531" h="21650" extrusionOk="0">
                  <a:moveTo>
                    <a:pt x="1151" y="0"/>
                  </a:moveTo>
                  <a:cubicBezTo>
                    <a:pt x="1005" y="565"/>
                    <a:pt x="942" y="1151"/>
                    <a:pt x="921" y="1737"/>
                  </a:cubicBezTo>
                  <a:cubicBezTo>
                    <a:pt x="816" y="4708"/>
                    <a:pt x="1172" y="7386"/>
                    <a:pt x="670" y="10378"/>
                  </a:cubicBezTo>
                  <a:cubicBezTo>
                    <a:pt x="0" y="14333"/>
                    <a:pt x="649" y="18413"/>
                    <a:pt x="4771" y="20129"/>
                  </a:cubicBezTo>
                  <a:cubicBezTo>
                    <a:pt x="5673" y="20508"/>
                    <a:pt x="6591" y="20636"/>
                    <a:pt x="7516" y="20636"/>
                  </a:cubicBezTo>
                  <a:cubicBezTo>
                    <a:pt x="8479" y="20636"/>
                    <a:pt x="9449" y="20497"/>
                    <a:pt x="10420" y="20359"/>
                  </a:cubicBezTo>
                  <a:cubicBezTo>
                    <a:pt x="11207" y="20258"/>
                    <a:pt x="11950" y="20195"/>
                    <a:pt x="12682" y="20195"/>
                  </a:cubicBezTo>
                  <a:cubicBezTo>
                    <a:pt x="13780" y="20195"/>
                    <a:pt x="14852" y="20338"/>
                    <a:pt x="16007" y="20714"/>
                  </a:cubicBezTo>
                  <a:cubicBezTo>
                    <a:pt x="17032" y="21049"/>
                    <a:pt x="18036" y="21468"/>
                    <a:pt x="19125" y="21593"/>
                  </a:cubicBezTo>
                  <a:cubicBezTo>
                    <a:pt x="19408" y="21631"/>
                    <a:pt x="19695" y="21649"/>
                    <a:pt x="19983" y="21649"/>
                  </a:cubicBezTo>
                  <a:cubicBezTo>
                    <a:pt x="20500" y="21649"/>
                    <a:pt x="21020" y="21589"/>
                    <a:pt x="21531" y="21468"/>
                  </a:cubicBezTo>
                  <a:cubicBezTo>
                    <a:pt x="21510" y="19898"/>
                    <a:pt x="21342" y="18350"/>
                    <a:pt x="21008" y="16823"/>
                  </a:cubicBezTo>
                  <a:cubicBezTo>
                    <a:pt x="20510" y="17031"/>
                    <a:pt x="20038" y="17137"/>
                    <a:pt x="19504" y="17137"/>
                  </a:cubicBezTo>
                  <a:cubicBezTo>
                    <a:pt x="19071" y="17137"/>
                    <a:pt x="18598" y="17068"/>
                    <a:pt x="18036" y="16927"/>
                  </a:cubicBezTo>
                  <a:cubicBezTo>
                    <a:pt x="16404" y="16530"/>
                    <a:pt x="14835" y="15777"/>
                    <a:pt x="13140" y="15672"/>
                  </a:cubicBezTo>
                  <a:cubicBezTo>
                    <a:pt x="13025" y="15668"/>
                    <a:pt x="12910" y="15667"/>
                    <a:pt x="12795" y="15667"/>
                  </a:cubicBezTo>
                  <a:cubicBezTo>
                    <a:pt x="12220" y="15667"/>
                    <a:pt x="11644" y="15710"/>
                    <a:pt x="11069" y="15797"/>
                  </a:cubicBezTo>
                  <a:cubicBezTo>
                    <a:pt x="10177" y="15913"/>
                    <a:pt x="9437" y="16060"/>
                    <a:pt x="8764" y="16060"/>
                  </a:cubicBezTo>
                  <a:cubicBezTo>
                    <a:pt x="7860" y="16060"/>
                    <a:pt x="7079" y="15795"/>
                    <a:pt x="6215" y="14835"/>
                  </a:cubicBezTo>
                  <a:cubicBezTo>
                    <a:pt x="4562" y="13036"/>
                    <a:pt x="4917" y="10608"/>
                    <a:pt x="4834" y="8265"/>
                  </a:cubicBezTo>
                  <a:cubicBezTo>
                    <a:pt x="4750" y="5608"/>
                    <a:pt x="4604" y="2867"/>
                    <a:pt x="3829" y="314"/>
                  </a:cubicBezTo>
                  <a:cubicBezTo>
                    <a:pt x="2930" y="168"/>
                    <a:pt x="2051" y="63"/>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0"/>
            <p:cNvSpPr/>
            <p:nvPr/>
          </p:nvSpPr>
          <p:spPr>
            <a:xfrm>
              <a:off x="3258125" y="2816250"/>
              <a:ext cx="1780100" cy="211225"/>
            </a:xfrm>
            <a:custGeom>
              <a:avLst/>
              <a:gdLst/>
              <a:ahLst/>
              <a:cxnLst/>
              <a:rect l="l" t="t" r="r" b="b"/>
              <a:pathLst>
                <a:path w="71204" h="8449" extrusionOk="0">
                  <a:moveTo>
                    <a:pt x="14041" y="0"/>
                  </a:moveTo>
                  <a:cubicBezTo>
                    <a:pt x="11532" y="0"/>
                    <a:pt x="954" y="714"/>
                    <a:pt x="84" y="3481"/>
                  </a:cubicBezTo>
                  <a:cubicBezTo>
                    <a:pt x="22" y="3585"/>
                    <a:pt x="1" y="3711"/>
                    <a:pt x="22" y="3837"/>
                  </a:cubicBezTo>
                  <a:cubicBezTo>
                    <a:pt x="22" y="4213"/>
                    <a:pt x="147" y="4590"/>
                    <a:pt x="377" y="4883"/>
                  </a:cubicBezTo>
                  <a:cubicBezTo>
                    <a:pt x="879" y="5636"/>
                    <a:pt x="2051" y="5929"/>
                    <a:pt x="2867" y="6159"/>
                  </a:cubicBezTo>
                  <a:cubicBezTo>
                    <a:pt x="4960" y="6787"/>
                    <a:pt x="7156" y="7059"/>
                    <a:pt x="9333" y="7331"/>
                  </a:cubicBezTo>
                  <a:cubicBezTo>
                    <a:pt x="13245" y="7770"/>
                    <a:pt x="17179" y="8063"/>
                    <a:pt x="21092" y="8251"/>
                  </a:cubicBezTo>
                  <a:cubicBezTo>
                    <a:pt x="24257" y="8390"/>
                    <a:pt x="27422" y="8449"/>
                    <a:pt x="30586" y="8449"/>
                  </a:cubicBezTo>
                  <a:cubicBezTo>
                    <a:pt x="36040" y="8449"/>
                    <a:pt x="41490" y="8273"/>
                    <a:pt x="46932" y="8021"/>
                  </a:cubicBezTo>
                  <a:cubicBezTo>
                    <a:pt x="51117" y="7833"/>
                    <a:pt x="55302" y="7624"/>
                    <a:pt x="59465" y="7352"/>
                  </a:cubicBezTo>
                  <a:cubicBezTo>
                    <a:pt x="62604" y="7163"/>
                    <a:pt x="66119" y="6912"/>
                    <a:pt x="68923" y="5343"/>
                  </a:cubicBezTo>
                  <a:cubicBezTo>
                    <a:pt x="70471" y="4485"/>
                    <a:pt x="71204" y="2895"/>
                    <a:pt x="69446" y="1765"/>
                  </a:cubicBezTo>
                  <a:cubicBezTo>
                    <a:pt x="67310" y="407"/>
                    <a:pt x="63838" y="28"/>
                    <a:pt x="60718" y="28"/>
                  </a:cubicBezTo>
                  <a:cubicBezTo>
                    <a:pt x="59561" y="28"/>
                    <a:pt x="58452" y="80"/>
                    <a:pt x="57478" y="154"/>
                  </a:cubicBezTo>
                  <a:cubicBezTo>
                    <a:pt x="57478" y="300"/>
                    <a:pt x="57415" y="1891"/>
                    <a:pt x="57415" y="2330"/>
                  </a:cubicBezTo>
                  <a:cubicBezTo>
                    <a:pt x="58189" y="2351"/>
                    <a:pt x="64090" y="2225"/>
                    <a:pt x="64152" y="3125"/>
                  </a:cubicBezTo>
                  <a:cubicBezTo>
                    <a:pt x="64236" y="4401"/>
                    <a:pt x="57875" y="4213"/>
                    <a:pt x="56829" y="4255"/>
                  </a:cubicBezTo>
                  <a:cubicBezTo>
                    <a:pt x="54381" y="4339"/>
                    <a:pt x="51954" y="4401"/>
                    <a:pt x="49506" y="4485"/>
                  </a:cubicBezTo>
                  <a:cubicBezTo>
                    <a:pt x="44965" y="4590"/>
                    <a:pt x="40446" y="4715"/>
                    <a:pt x="35926" y="4799"/>
                  </a:cubicBezTo>
                  <a:cubicBezTo>
                    <a:pt x="31470" y="4883"/>
                    <a:pt x="27013" y="4987"/>
                    <a:pt x="22556" y="5029"/>
                  </a:cubicBezTo>
                  <a:cubicBezTo>
                    <a:pt x="22013" y="5034"/>
                    <a:pt x="21468" y="5037"/>
                    <a:pt x="20923" y="5037"/>
                  </a:cubicBezTo>
                  <a:cubicBezTo>
                    <a:pt x="19159" y="5037"/>
                    <a:pt x="17389" y="5009"/>
                    <a:pt x="15631" y="4945"/>
                  </a:cubicBezTo>
                  <a:cubicBezTo>
                    <a:pt x="13245" y="4841"/>
                    <a:pt x="7638" y="4799"/>
                    <a:pt x="7324" y="3941"/>
                  </a:cubicBezTo>
                  <a:cubicBezTo>
                    <a:pt x="7010" y="3104"/>
                    <a:pt x="12471" y="2937"/>
                    <a:pt x="14480" y="2623"/>
                  </a:cubicBezTo>
                  <a:cubicBezTo>
                    <a:pt x="14438" y="2037"/>
                    <a:pt x="14354" y="761"/>
                    <a:pt x="14396" y="8"/>
                  </a:cubicBezTo>
                  <a:cubicBezTo>
                    <a:pt x="14308" y="3"/>
                    <a:pt x="14189" y="0"/>
                    <a:pt x="14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0"/>
            <p:cNvSpPr/>
            <p:nvPr/>
          </p:nvSpPr>
          <p:spPr>
            <a:xfrm>
              <a:off x="3347050" y="2406100"/>
              <a:ext cx="1517450" cy="976525"/>
            </a:xfrm>
            <a:custGeom>
              <a:avLst/>
              <a:gdLst/>
              <a:ahLst/>
              <a:cxnLst/>
              <a:rect l="l" t="t" r="r" b="b"/>
              <a:pathLst>
                <a:path w="60698" h="39061" extrusionOk="0">
                  <a:moveTo>
                    <a:pt x="1984" y="0"/>
                  </a:moveTo>
                  <a:cubicBezTo>
                    <a:pt x="1368" y="0"/>
                    <a:pt x="865" y="123"/>
                    <a:pt x="524" y="407"/>
                  </a:cubicBezTo>
                  <a:cubicBezTo>
                    <a:pt x="419" y="449"/>
                    <a:pt x="335" y="553"/>
                    <a:pt x="294" y="658"/>
                  </a:cubicBezTo>
                  <a:cubicBezTo>
                    <a:pt x="84" y="993"/>
                    <a:pt x="1" y="1348"/>
                    <a:pt x="22" y="1725"/>
                  </a:cubicBezTo>
                  <a:cubicBezTo>
                    <a:pt x="42" y="2625"/>
                    <a:pt x="879" y="3504"/>
                    <a:pt x="1444" y="4131"/>
                  </a:cubicBezTo>
                  <a:cubicBezTo>
                    <a:pt x="2867" y="5805"/>
                    <a:pt x="4583" y="7228"/>
                    <a:pt x="6257" y="8609"/>
                  </a:cubicBezTo>
                  <a:cubicBezTo>
                    <a:pt x="9312" y="11099"/>
                    <a:pt x="12450" y="13463"/>
                    <a:pt x="15672" y="15723"/>
                  </a:cubicBezTo>
                  <a:cubicBezTo>
                    <a:pt x="22724" y="20703"/>
                    <a:pt x="30110" y="25160"/>
                    <a:pt x="37558" y="29449"/>
                  </a:cubicBezTo>
                  <a:cubicBezTo>
                    <a:pt x="41178" y="31541"/>
                    <a:pt x="44819" y="33613"/>
                    <a:pt x="48481" y="35642"/>
                  </a:cubicBezTo>
                  <a:cubicBezTo>
                    <a:pt x="51222" y="37170"/>
                    <a:pt x="54318" y="38844"/>
                    <a:pt x="57520" y="39053"/>
                  </a:cubicBezTo>
                  <a:cubicBezTo>
                    <a:pt x="57608" y="39058"/>
                    <a:pt x="57695" y="39061"/>
                    <a:pt x="57781" y="39061"/>
                  </a:cubicBezTo>
                  <a:cubicBezTo>
                    <a:pt x="59418" y="39061"/>
                    <a:pt x="60698" y="38122"/>
                    <a:pt x="59863" y="36333"/>
                  </a:cubicBezTo>
                  <a:cubicBezTo>
                    <a:pt x="58419" y="33173"/>
                    <a:pt x="53774" y="30181"/>
                    <a:pt x="50573" y="28486"/>
                  </a:cubicBezTo>
                  <a:cubicBezTo>
                    <a:pt x="50489" y="28612"/>
                    <a:pt x="49631" y="29826"/>
                    <a:pt x="49359" y="30181"/>
                  </a:cubicBezTo>
                  <a:cubicBezTo>
                    <a:pt x="50008" y="30621"/>
                    <a:pt x="55113" y="33822"/>
                    <a:pt x="54695" y="34596"/>
                  </a:cubicBezTo>
                  <a:cubicBezTo>
                    <a:pt x="54610" y="34749"/>
                    <a:pt x="54441" y="34815"/>
                    <a:pt x="54210" y="34815"/>
                  </a:cubicBezTo>
                  <a:cubicBezTo>
                    <a:pt x="52728" y="34815"/>
                    <a:pt x="48694" y="32077"/>
                    <a:pt x="47916" y="31625"/>
                  </a:cubicBezTo>
                  <a:cubicBezTo>
                    <a:pt x="45823" y="30370"/>
                    <a:pt x="43731" y="29114"/>
                    <a:pt x="41639" y="27859"/>
                  </a:cubicBezTo>
                  <a:cubicBezTo>
                    <a:pt x="37747" y="25536"/>
                    <a:pt x="33876" y="23172"/>
                    <a:pt x="30026" y="20807"/>
                  </a:cubicBezTo>
                  <a:cubicBezTo>
                    <a:pt x="26218" y="18485"/>
                    <a:pt x="22410" y="16162"/>
                    <a:pt x="18644" y="13798"/>
                  </a:cubicBezTo>
                  <a:cubicBezTo>
                    <a:pt x="16677" y="12584"/>
                    <a:pt x="14731" y="11329"/>
                    <a:pt x="12848" y="10011"/>
                  </a:cubicBezTo>
                  <a:cubicBezTo>
                    <a:pt x="10902" y="8630"/>
                    <a:pt x="6194" y="5554"/>
                    <a:pt x="6382" y="4675"/>
                  </a:cubicBezTo>
                  <a:cubicBezTo>
                    <a:pt x="6407" y="4562"/>
                    <a:pt x="6510" y="4511"/>
                    <a:pt x="6675" y="4511"/>
                  </a:cubicBezTo>
                  <a:cubicBezTo>
                    <a:pt x="7749" y="4511"/>
                    <a:pt x="11442" y="6669"/>
                    <a:pt x="13057" y="7395"/>
                  </a:cubicBezTo>
                  <a:cubicBezTo>
                    <a:pt x="13350" y="6872"/>
                    <a:pt x="13957" y="5722"/>
                    <a:pt x="14354" y="5136"/>
                  </a:cubicBezTo>
                  <a:cubicBezTo>
                    <a:pt x="13244" y="4330"/>
                    <a:pt x="5637" y="0"/>
                    <a:pt x="1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C5F2DA-82B7-4778-85D0-51320E264D27}"/>
              </a:ext>
            </a:extLst>
          </p:cNvPr>
          <p:cNvSpPr>
            <a:spLocks noGrp="1"/>
          </p:cNvSpPr>
          <p:nvPr>
            <p:ph type="ctrTitle"/>
          </p:nvPr>
        </p:nvSpPr>
        <p:spPr>
          <a:xfrm>
            <a:off x="691662" y="587937"/>
            <a:ext cx="7459408" cy="3967625"/>
          </a:xfrm>
        </p:spPr>
        <p:txBody>
          <a:bodyPr/>
          <a:lstStyle/>
          <a:p>
            <a:r>
              <a:rPr lang="ru-RU" sz="1800" b="0" i="0" dirty="0">
                <a:solidFill>
                  <a:schemeClr val="bg1"/>
                </a:solidFill>
                <a:effectLst/>
                <a:latin typeface="Times New Roman" panose="02020603050405020304" pitchFamily="18" charset="0"/>
              </a:rPr>
              <a:t>В весенние и летние месяцы очень часто происходят падения из окон. Чтобы предотвратить это, применяются соответствующие меры:</a:t>
            </a:r>
            <a:br>
              <a:rPr lang="ru-RU" b="0" i="0" dirty="0">
                <a:solidFill>
                  <a:schemeClr val="bg1"/>
                </a:solidFill>
                <a:effectLst/>
                <a:latin typeface="Arial" panose="020B0604020202020204" pitchFamily="34" charset="0"/>
              </a:rPr>
            </a:br>
            <a:r>
              <a:rPr lang="ru-RU" sz="1800" b="0" i="0" dirty="0">
                <a:solidFill>
                  <a:schemeClr val="bg1"/>
                </a:solidFill>
                <a:effectLst/>
                <a:latin typeface="Times New Roman" panose="02020603050405020304" pitchFamily="18" charset="0"/>
              </a:rPr>
              <a:t>1. Отодвиньте всю мебель, включая кровати, подальше от окон.</a:t>
            </a:r>
            <a:br>
              <a:rPr lang="ru-RU" b="0" i="0" dirty="0">
                <a:solidFill>
                  <a:schemeClr val="bg1"/>
                </a:solidFill>
                <a:effectLst/>
                <a:latin typeface="Arial" panose="020B0604020202020204" pitchFamily="34" charset="0"/>
              </a:rPr>
            </a:br>
            <a:r>
              <a:rPr lang="ru-RU" sz="1800" b="0" i="0" dirty="0">
                <a:solidFill>
                  <a:schemeClr val="bg1"/>
                </a:solidFill>
                <a:effectLst/>
                <a:latin typeface="Times New Roman" panose="02020603050405020304" pitchFamily="18" charset="0"/>
              </a:rPr>
              <a:t>2. Заприте все окна, которыми не пользуетесь.</a:t>
            </a:r>
            <a:br>
              <a:rPr lang="ru-RU" b="0" i="0" dirty="0">
                <a:solidFill>
                  <a:schemeClr val="bg1"/>
                </a:solidFill>
                <a:effectLst/>
                <a:latin typeface="Arial" panose="020B0604020202020204" pitchFamily="34" charset="0"/>
              </a:rPr>
            </a:br>
            <a:r>
              <a:rPr lang="ru-RU" sz="1800" b="0" i="0" dirty="0">
                <a:solidFill>
                  <a:schemeClr val="bg1"/>
                </a:solidFill>
                <a:effectLst/>
                <a:latin typeface="Times New Roman" panose="02020603050405020304" pitchFamily="18" charset="0"/>
              </a:rPr>
              <a:t>3. Окно не должно открываться больше чем на 10 см. Для этой цели поставьте ограничители.</a:t>
            </a:r>
            <a:br>
              <a:rPr lang="ru-RU" b="0" i="0" dirty="0">
                <a:solidFill>
                  <a:schemeClr val="bg1"/>
                </a:solidFill>
                <a:effectLst/>
                <a:latin typeface="Arial" panose="020B0604020202020204" pitchFamily="34" charset="0"/>
              </a:rPr>
            </a:br>
            <a:r>
              <a:rPr lang="ru-RU" sz="1800" b="0" i="0" dirty="0">
                <a:solidFill>
                  <a:schemeClr val="bg1"/>
                </a:solidFill>
                <a:effectLst/>
                <a:latin typeface="Times New Roman" panose="02020603050405020304" pitchFamily="18" charset="0"/>
              </a:rPr>
              <a:t>4. Открывайте фрамуги и форточки.</a:t>
            </a:r>
            <a:br>
              <a:rPr lang="ru-RU" b="0" i="0" dirty="0">
                <a:solidFill>
                  <a:schemeClr val="bg1"/>
                </a:solidFill>
                <a:effectLst/>
                <a:latin typeface="Arial" panose="020B0604020202020204" pitchFamily="34" charset="0"/>
              </a:rPr>
            </a:br>
            <a:r>
              <a:rPr lang="ru-RU" sz="1800" b="0" i="0" dirty="0">
                <a:solidFill>
                  <a:schemeClr val="bg1"/>
                </a:solidFill>
                <a:effectLst/>
                <a:latin typeface="Times New Roman" panose="02020603050405020304" pitchFamily="18" charset="0"/>
              </a:rPr>
              <a:t>5. Установите на окнах металлические решетки. Но хотя бы на одном окне в каждой комнате должна быть установлена открывающаяся решетка для непредвиденного случая или пожара. Эта решетка должна сниматься или открываться без применения ключа или специального инструмента.</a:t>
            </a:r>
            <a:endParaRPr lang="ru-RU" dirty="0">
              <a:solidFill>
                <a:schemeClr val="bg1"/>
              </a:solidFill>
            </a:endParaRPr>
          </a:p>
        </p:txBody>
      </p:sp>
    </p:spTree>
    <p:extLst>
      <p:ext uri="{BB962C8B-B14F-4D97-AF65-F5344CB8AC3E}">
        <p14:creationId xmlns:p14="http://schemas.microsoft.com/office/powerpoint/2010/main" val="380462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459B6B-6555-4B9E-A97B-1E25C0E1952D}"/>
              </a:ext>
            </a:extLst>
          </p:cNvPr>
          <p:cNvSpPr>
            <a:spLocks noGrp="1"/>
          </p:cNvSpPr>
          <p:nvPr>
            <p:ph type="title"/>
          </p:nvPr>
        </p:nvSpPr>
        <p:spPr>
          <a:xfrm>
            <a:off x="480647" y="340426"/>
            <a:ext cx="7982142" cy="4462648"/>
          </a:xfrm>
        </p:spPr>
        <p:txBody>
          <a:bodyPr/>
          <a:lstStyle/>
          <a:p>
            <a:pPr algn="l"/>
            <a:r>
              <a:rPr lang="ru-RU" sz="1550" b="1" i="0" dirty="0">
                <a:solidFill>
                  <a:schemeClr val="bg1"/>
                </a:solidFill>
                <a:effectLst/>
                <a:latin typeface="Times New Roman" panose="02020603050405020304" pitchFamily="18" charset="0"/>
              </a:rPr>
              <a:t>Дети должны знать и соблюдать следующие правила, когда переходят дорогу:</a:t>
            </a:r>
            <a:br>
              <a:rPr lang="ru-RU" sz="1550" b="1" dirty="0">
                <a:solidFill>
                  <a:schemeClr val="bg1"/>
                </a:solidFill>
              </a:rPr>
            </a:br>
            <a:r>
              <a:rPr lang="ru-RU" sz="1550" i="0" dirty="0">
                <a:solidFill>
                  <a:schemeClr val="bg1"/>
                </a:solidFill>
                <a:effectLst/>
                <a:latin typeface="Times New Roman" panose="02020603050405020304" pitchFamily="18" charset="0"/>
              </a:rPr>
              <a:t>• остановиться на обочине;</a:t>
            </a:r>
            <a:br>
              <a:rPr lang="ru-RU" sz="1550" dirty="0">
                <a:solidFill>
                  <a:schemeClr val="bg1"/>
                </a:solidFill>
              </a:rPr>
            </a:br>
            <a:r>
              <a:rPr lang="ru-RU" sz="1550" i="0" dirty="0">
                <a:solidFill>
                  <a:schemeClr val="bg1"/>
                </a:solidFill>
                <a:effectLst/>
                <a:latin typeface="Times New Roman" panose="02020603050405020304" pitchFamily="18" charset="0"/>
              </a:rPr>
              <a:t>• посмотреть в обе стороны;</a:t>
            </a:r>
            <a:br>
              <a:rPr lang="ru-RU" sz="1550" dirty="0">
                <a:solidFill>
                  <a:schemeClr val="bg1"/>
                </a:solidFill>
              </a:rPr>
            </a:br>
            <a:r>
              <a:rPr lang="ru-RU" sz="1550" i="0" dirty="0">
                <a:solidFill>
                  <a:schemeClr val="bg1"/>
                </a:solidFill>
                <a:effectLst/>
                <a:latin typeface="Times New Roman" panose="02020603050405020304" pitchFamily="18" charset="0"/>
              </a:rPr>
              <a:t>• перед тем как переходить дорогу, убедиться, что машин или других транспортных средств на дороге нет;</a:t>
            </a:r>
            <a:br>
              <a:rPr lang="ru-RU" sz="1550" dirty="0">
                <a:solidFill>
                  <a:schemeClr val="bg1"/>
                </a:solidFill>
              </a:rPr>
            </a:br>
            <a:r>
              <a:rPr lang="ru-RU" sz="1550" i="0" dirty="0">
                <a:solidFill>
                  <a:schemeClr val="bg1"/>
                </a:solidFill>
                <a:effectLst/>
                <a:latin typeface="Times New Roman" panose="02020603050405020304" pitchFamily="18" charset="0"/>
              </a:rPr>
              <a:t>• переходя дорогу, держаться за руку взрослого или ребенка старшего возраста;</a:t>
            </a:r>
            <a:br>
              <a:rPr lang="ru-RU" sz="1550" dirty="0">
                <a:solidFill>
                  <a:schemeClr val="bg1"/>
                </a:solidFill>
              </a:rPr>
            </a:br>
            <a:r>
              <a:rPr lang="ru-RU" sz="1550" i="0" dirty="0">
                <a:solidFill>
                  <a:schemeClr val="bg1"/>
                </a:solidFill>
                <a:effectLst/>
                <a:latin typeface="Times New Roman" panose="02020603050405020304" pitchFamily="18" charset="0"/>
              </a:rPr>
              <a:t>• переходить дорогу только в установленных местах на зеленый сигнал светофора;</a:t>
            </a:r>
            <a:br>
              <a:rPr lang="ru-RU" sz="1550" dirty="0">
                <a:solidFill>
                  <a:schemeClr val="bg1"/>
                </a:solidFill>
              </a:rPr>
            </a:br>
            <a:r>
              <a:rPr lang="ru-RU" sz="1550" i="0" dirty="0">
                <a:solidFill>
                  <a:schemeClr val="bg1"/>
                </a:solidFill>
                <a:effectLst/>
                <a:latin typeface="Times New Roman" panose="02020603050405020304" pitchFamily="18" charset="0"/>
              </a:rPr>
              <a:t>• на дорогу надо выходить спокойно, сосредоточенно, уверенно и так, чтобы водитель видел тебя;</a:t>
            </a:r>
            <a:br>
              <a:rPr lang="ru-RU" sz="1550" dirty="0">
                <a:solidFill>
                  <a:schemeClr val="bg1"/>
                </a:solidFill>
              </a:rPr>
            </a:br>
            <a:r>
              <a:rPr lang="ru-RU" sz="1550" i="0" dirty="0">
                <a:solidFill>
                  <a:schemeClr val="bg1"/>
                </a:solidFill>
                <a:effectLst/>
                <a:latin typeface="Times New Roman" panose="02020603050405020304" pitchFamily="18" charset="0"/>
              </a:rPr>
              <a:t>• переходить дорогу надо по перпендикуляру к оси, а не по диагонали;</a:t>
            </a:r>
            <a:br>
              <a:rPr lang="ru-RU" sz="1550" dirty="0">
                <a:solidFill>
                  <a:schemeClr val="bg1"/>
                </a:solidFill>
              </a:rPr>
            </a:br>
            <a:r>
              <a:rPr lang="ru-RU" sz="1550" i="0" dirty="0">
                <a:solidFill>
                  <a:schemeClr val="bg1"/>
                </a:solidFill>
                <a:effectLst/>
                <a:latin typeface="Times New Roman" panose="02020603050405020304" pitchFamily="18" charset="0"/>
              </a:rPr>
              <a:t>• если транспортный поток застал на середине дороги, следует остановиться и не паниковать;</a:t>
            </a:r>
            <a:br>
              <a:rPr lang="ru-RU" sz="1550" dirty="0">
                <a:solidFill>
                  <a:schemeClr val="bg1"/>
                </a:solidFill>
              </a:rPr>
            </a:br>
            <a:r>
              <a:rPr lang="ru-RU" sz="1550" i="0" dirty="0">
                <a:solidFill>
                  <a:schemeClr val="bg1"/>
                </a:solidFill>
                <a:effectLst/>
                <a:latin typeface="Times New Roman" panose="02020603050405020304" pitchFamily="18" charset="0"/>
              </a:rPr>
              <a:t>• маленького ребенка переводить через дорогу надо только за руку;</a:t>
            </a:r>
            <a:br>
              <a:rPr lang="ru-RU" sz="1550" dirty="0">
                <a:solidFill>
                  <a:schemeClr val="bg1"/>
                </a:solidFill>
              </a:rPr>
            </a:br>
            <a:r>
              <a:rPr lang="ru-RU" sz="1550" i="0" dirty="0">
                <a:solidFill>
                  <a:schemeClr val="bg1"/>
                </a:solidFill>
                <a:effectLst/>
                <a:latin typeface="Times New Roman" panose="02020603050405020304" pitchFamily="18" charset="0"/>
              </a:rPr>
              <a:t>• надо научить ребенка не поддаваться «стадному» чувству при переходе улицы группой;</a:t>
            </a:r>
            <a:br>
              <a:rPr lang="ru-RU" sz="1550" dirty="0">
                <a:solidFill>
                  <a:schemeClr val="bg1"/>
                </a:solidFill>
              </a:rPr>
            </a:br>
            <a:r>
              <a:rPr lang="ru-RU" sz="1550" i="0" dirty="0">
                <a:solidFill>
                  <a:schemeClr val="bg1"/>
                </a:solidFill>
                <a:effectLst/>
                <a:latin typeface="Times New Roman" panose="02020603050405020304" pitchFamily="18" charset="0"/>
              </a:rPr>
              <a:t>• детям нельзя играть возле дороги, особенно с мячом;</a:t>
            </a:r>
            <a:br>
              <a:rPr lang="ru-RU" sz="1550" dirty="0">
                <a:solidFill>
                  <a:schemeClr val="bg1"/>
                </a:solidFill>
              </a:rPr>
            </a:br>
            <a:r>
              <a:rPr lang="ru-RU" sz="1550" i="0" dirty="0">
                <a:solidFill>
                  <a:schemeClr val="bg1"/>
                </a:solidFill>
                <a:effectLst/>
                <a:latin typeface="Times New Roman" panose="02020603050405020304" pitchFamily="18" charset="0"/>
              </a:rPr>
              <a:t>• во избежание несчастных случаев детей нужно учить ходить по тротуарам лицом к автомобильному движению.</a:t>
            </a:r>
            <a:endParaRPr lang="ru-RU" sz="1550" dirty="0">
              <a:solidFill>
                <a:schemeClr val="bg1"/>
              </a:solidFill>
            </a:endParaRPr>
          </a:p>
        </p:txBody>
      </p:sp>
    </p:spTree>
    <p:extLst>
      <p:ext uri="{BB962C8B-B14F-4D97-AF65-F5344CB8AC3E}">
        <p14:creationId xmlns:p14="http://schemas.microsoft.com/office/powerpoint/2010/main" val="283110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7" name="Google Shape;937;p60"/>
          <p:cNvSpPr/>
          <p:nvPr/>
        </p:nvSpPr>
        <p:spPr>
          <a:xfrm>
            <a:off x="3349582" y="41540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60"/>
          <p:cNvGrpSpPr/>
          <p:nvPr/>
        </p:nvGrpSpPr>
        <p:grpSpPr>
          <a:xfrm rot="392774">
            <a:off x="84303" y="3223150"/>
            <a:ext cx="2727809" cy="1672835"/>
            <a:chOff x="3258125" y="2290975"/>
            <a:chExt cx="1780100" cy="1091650"/>
          </a:xfrm>
        </p:grpSpPr>
        <p:sp>
          <p:nvSpPr>
            <p:cNvPr id="939" name="Google Shape;939;p60"/>
            <p:cNvSpPr/>
            <p:nvPr/>
          </p:nvSpPr>
          <p:spPr>
            <a:xfrm>
              <a:off x="3565175" y="2290975"/>
              <a:ext cx="1182225" cy="1077600"/>
            </a:xfrm>
            <a:custGeom>
              <a:avLst/>
              <a:gdLst/>
              <a:ahLst/>
              <a:cxnLst/>
              <a:rect l="l" t="t" r="r" b="b"/>
              <a:pathLst>
                <a:path w="47289" h="43104" extrusionOk="0">
                  <a:moveTo>
                    <a:pt x="23644" y="1"/>
                  </a:moveTo>
                  <a:cubicBezTo>
                    <a:pt x="18131" y="1"/>
                    <a:pt x="12618" y="2104"/>
                    <a:pt x="8412" y="6309"/>
                  </a:cubicBezTo>
                  <a:cubicBezTo>
                    <a:pt x="1" y="14720"/>
                    <a:pt x="1" y="28363"/>
                    <a:pt x="8412" y="36795"/>
                  </a:cubicBezTo>
                  <a:cubicBezTo>
                    <a:pt x="12618" y="41001"/>
                    <a:pt x="18131" y="43103"/>
                    <a:pt x="23644" y="43103"/>
                  </a:cubicBezTo>
                  <a:cubicBezTo>
                    <a:pt x="29158" y="43103"/>
                    <a:pt x="34671" y="41001"/>
                    <a:pt x="38877" y="36795"/>
                  </a:cubicBezTo>
                  <a:cubicBezTo>
                    <a:pt x="47288" y="28363"/>
                    <a:pt x="47288" y="14720"/>
                    <a:pt x="38877" y="6309"/>
                  </a:cubicBezTo>
                  <a:cubicBezTo>
                    <a:pt x="34671" y="2104"/>
                    <a:pt x="29158" y="1"/>
                    <a:pt x="2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0"/>
            <p:cNvSpPr/>
            <p:nvPr/>
          </p:nvSpPr>
          <p:spPr>
            <a:xfrm>
              <a:off x="3624300" y="2412600"/>
              <a:ext cx="200875" cy="453200"/>
            </a:xfrm>
            <a:custGeom>
              <a:avLst/>
              <a:gdLst/>
              <a:ahLst/>
              <a:cxnLst/>
              <a:rect l="l" t="t" r="r" b="b"/>
              <a:pathLst>
                <a:path w="8035" h="18128" extrusionOk="0">
                  <a:moveTo>
                    <a:pt x="7658" y="0"/>
                  </a:moveTo>
                  <a:cubicBezTo>
                    <a:pt x="7261" y="335"/>
                    <a:pt x="6884" y="691"/>
                    <a:pt x="6486" y="1047"/>
                  </a:cubicBezTo>
                  <a:cubicBezTo>
                    <a:pt x="6675" y="4499"/>
                    <a:pt x="7010" y="7931"/>
                    <a:pt x="6654" y="11404"/>
                  </a:cubicBezTo>
                  <a:cubicBezTo>
                    <a:pt x="6549" y="12722"/>
                    <a:pt x="6298" y="14019"/>
                    <a:pt x="5901" y="15296"/>
                  </a:cubicBezTo>
                  <a:cubicBezTo>
                    <a:pt x="5580" y="16197"/>
                    <a:pt x="5130" y="16575"/>
                    <a:pt x="4599" y="16575"/>
                  </a:cubicBezTo>
                  <a:cubicBezTo>
                    <a:pt x="4056" y="16575"/>
                    <a:pt x="3428" y="16181"/>
                    <a:pt x="2762" y="15547"/>
                  </a:cubicBezTo>
                  <a:cubicBezTo>
                    <a:pt x="1779" y="14626"/>
                    <a:pt x="984" y="13371"/>
                    <a:pt x="251" y="12094"/>
                  </a:cubicBezTo>
                  <a:cubicBezTo>
                    <a:pt x="147" y="12534"/>
                    <a:pt x="63" y="12973"/>
                    <a:pt x="0" y="13433"/>
                  </a:cubicBezTo>
                  <a:cubicBezTo>
                    <a:pt x="1239" y="15695"/>
                    <a:pt x="2994" y="18128"/>
                    <a:pt x="4637" y="18128"/>
                  </a:cubicBezTo>
                  <a:cubicBezTo>
                    <a:pt x="5213" y="18128"/>
                    <a:pt x="5776" y="17828"/>
                    <a:pt x="6298" y="17116"/>
                  </a:cubicBezTo>
                  <a:cubicBezTo>
                    <a:pt x="7742" y="15107"/>
                    <a:pt x="7805" y="11467"/>
                    <a:pt x="7888" y="9102"/>
                  </a:cubicBezTo>
                  <a:cubicBezTo>
                    <a:pt x="7993" y="6131"/>
                    <a:pt x="8035" y="3013"/>
                    <a:pt x="7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0"/>
            <p:cNvSpPr/>
            <p:nvPr/>
          </p:nvSpPr>
          <p:spPr>
            <a:xfrm>
              <a:off x="4058975" y="3280900"/>
              <a:ext cx="376650" cy="84800"/>
            </a:xfrm>
            <a:custGeom>
              <a:avLst/>
              <a:gdLst/>
              <a:ahLst/>
              <a:cxnLst/>
              <a:rect l="l" t="t" r="r" b="b"/>
              <a:pathLst>
                <a:path w="15066" h="3392" extrusionOk="0">
                  <a:moveTo>
                    <a:pt x="8867" y="1"/>
                  </a:moveTo>
                  <a:cubicBezTo>
                    <a:pt x="8070" y="1"/>
                    <a:pt x="7275" y="46"/>
                    <a:pt x="6487" y="169"/>
                  </a:cubicBezTo>
                  <a:cubicBezTo>
                    <a:pt x="3997" y="567"/>
                    <a:pt x="2051" y="1968"/>
                    <a:pt x="1" y="3140"/>
                  </a:cubicBezTo>
                  <a:cubicBezTo>
                    <a:pt x="545" y="3245"/>
                    <a:pt x="1089" y="3329"/>
                    <a:pt x="1633" y="3391"/>
                  </a:cubicBezTo>
                  <a:cubicBezTo>
                    <a:pt x="2281" y="3057"/>
                    <a:pt x="2930" y="2701"/>
                    <a:pt x="3641" y="2345"/>
                  </a:cubicBezTo>
                  <a:cubicBezTo>
                    <a:pt x="5427" y="1421"/>
                    <a:pt x="7335" y="1132"/>
                    <a:pt x="9297" y="1132"/>
                  </a:cubicBezTo>
                  <a:cubicBezTo>
                    <a:pt x="10576" y="1132"/>
                    <a:pt x="11878" y="1255"/>
                    <a:pt x="13183" y="1404"/>
                  </a:cubicBezTo>
                  <a:cubicBezTo>
                    <a:pt x="13831" y="1090"/>
                    <a:pt x="14459" y="755"/>
                    <a:pt x="15066" y="378"/>
                  </a:cubicBezTo>
                  <a:cubicBezTo>
                    <a:pt x="14522" y="336"/>
                    <a:pt x="13957" y="316"/>
                    <a:pt x="13392" y="274"/>
                  </a:cubicBezTo>
                  <a:cubicBezTo>
                    <a:pt x="11899" y="164"/>
                    <a:pt x="10379" y="1"/>
                    <a:pt x="8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0"/>
            <p:cNvSpPr/>
            <p:nvPr/>
          </p:nvSpPr>
          <p:spPr>
            <a:xfrm>
              <a:off x="3838225" y="3099975"/>
              <a:ext cx="756425" cy="211850"/>
            </a:xfrm>
            <a:custGeom>
              <a:avLst/>
              <a:gdLst/>
              <a:ahLst/>
              <a:cxnLst/>
              <a:rect l="l" t="t" r="r" b="b"/>
              <a:pathLst>
                <a:path w="30257" h="8474" extrusionOk="0">
                  <a:moveTo>
                    <a:pt x="25052" y="1"/>
                  </a:moveTo>
                  <a:cubicBezTo>
                    <a:pt x="24600" y="1"/>
                    <a:pt x="24133" y="57"/>
                    <a:pt x="23645" y="187"/>
                  </a:cubicBezTo>
                  <a:cubicBezTo>
                    <a:pt x="21497" y="759"/>
                    <a:pt x="19966" y="1875"/>
                    <a:pt x="17865" y="1875"/>
                  </a:cubicBezTo>
                  <a:cubicBezTo>
                    <a:pt x="17428" y="1875"/>
                    <a:pt x="16965" y="1827"/>
                    <a:pt x="16468" y="1715"/>
                  </a:cubicBezTo>
                  <a:cubicBezTo>
                    <a:pt x="14857" y="1359"/>
                    <a:pt x="13350" y="669"/>
                    <a:pt x="11676" y="669"/>
                  </a:cubicBezTo>
                  <a:cubicBezTo>
                    <a:pt x="8831" y="669"/>
                    <a:pt x="6362" y="2343"/>
                    <a:pt x="4144" y="3912"/>
                  </a:cubicBezTo>
                  <a:cubicBezTo>
                    <a:pt x="2826" y="4895"/>
                    <a:pt x="1445" y="5774"/>
                    <a:pt x="1" y="6569"/>
                  </a:cubicBezTo>
                  <a:cubicBezTo>
                    <a:pt x="984" y="7281"/>
                    <a:pt x="2051" y="7929"/>
                    <a:pt x="3139" y="8473"/>
                  </a:cubicBezTo>
                  <a:cubicBezTo>
                    <a:pt x="4562" y="7908"/>
                    <a:pt x="5943" y="7176"/>
                    <a:pt x="7303" y="6569"/>
                  </a:cubicBezTo>
                  <a:cubicBezTo>
                    <a:pt x="9418" y="5595"/>
                    <a:pt x="11224" y="5108"/>
                    <a:pt x="13266" y="5108"/>
                  </a:cubicBezTo>
                  <a:cubicBezTo>
                    <a:pt x="14032" y="5108"/>
                    <a:pt x="14832" y="5177"/>
                    <a:pt x="15694" y="5314"/>
                  </a:cubicBezTo>
                  <a:cubicBezTo>
                    <a:pt x="16624" y="5467"/>
                    <a:pt x="17499" y="5575"/>
                    <a:pt x="18368" y="5575"/>
                  </a:cubicBezTo>
                  <a:cubicBezTo>
                    <a:pt x="19278" y="5575"/>
                    <a:pt x="20181" y="5457"/>
                    <a:pt x="21134" y="5146"/>
                  </a:cubicBezTo>
                  <a:cubicBezTo>
                    <a:pt x="22117" y="4812"/>
                    <a:pt x="23038" y="4268"/>
                    <a:pt x="24042" y="4037"/>
                  </a:cubicBezTo>
                  <a:cubicBezTo>
                    <a:pt x="24549" y="3918"/>
                    <a:pt x="25044" y="3868"/>
                    <a:pt x="25530" y="3868"/>
                  </a:cubicBezTo>
                  <a:cubicBezTo>
                    <a:pt x="26408" y="3868"/>
                    <a:pt x="27261" y="4031"/>
                    <a:pt x="28122" y="4247"/>
                  </a:cubicBezTo>
                  <a:cubicBezTo>
                    <a:pt x="28896" y="3451"/>
                    <a:pt x="29608" y="2615"/>
                    <a:pt x="30256" y="1715"/>
                  </a:cubicBezTo>
                  <a:cubicBezTo>
                    <a:pt x="28537" y="973"/>
                    <a:pt x="26926" y="1"/>
                    <a:pt x="25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0"/>
            <p:cNvSpPr/>
            <p:nvPr/>
          </p:nvSpPr>
          <p:spPr>
            <a:xfrm>
              <a:off x="3618025" y="2326800"/>
              <a:ext cx="370875" cy="711075"/>
            </a:xfrm>
            <a:custGeom>
              <a:avLst/>
              <a:gdLst/>
              <a:ahLst/>
              <a:cxnLst/>
              <a:rect l="l" t="t" r="r" b="b"/>
              <a:pathLst>
                <a:path w="14835" h="28443" extrusionOk="0">
                  <a:moveTo>
                    <a:pt x="13831" y="1"/>
                  </a:moveTo>
                  <a:cubicBezTo>
                    <a:pt x="12784" y="399"/>
                    <a:pt x="11780" y="880"/>
                    <a:pt x="10818" y="1424"/>
                  </a:cubicBezTo>
                  <a:cubicBezTo>
                    <a:pt x="10190" y="3600"/>
                    <a:pt x="10232" y="6257"/>
                    <a:pt x="10106" y="8454"/>
                  </a:cubicBezTo>
                  <a:cubicBezTo>
                    <a:pt x="9939" y="11258"/>
                    <a:pt x="10148" y="14104"/>
                    <a:pt x="9855" y="16907"/>
                  </a:cubicBezTo>
                  <a:cubicBezTo>
                    <a:pt x="9709" y="18539"/>
                    <a:pt x="9395" y="20213"/>
                    <a:pt x="8558" y="21636"/>
                  </a:cubicBezTo>
                  <a:cubicBezTo>
                    <a:pt x="7766" y="22971"/>
                    <a:pt x="6558" y="23608"/>
                    <a:pt x="5289" y="23608"/>
                  </a:cubicBezTo>
                  <a:cubicBezTo>
                    <a:pt x="4210" y="23608"/>
                    <a:pt x="3086" y="23148"/>
                    <a:pt x="2134" y="22264"/>
                  </a:cubicBezTo>
                  <a:cubicBezTo>
                    <a:pt x="1339" y="21469"/>
                    <a:pt x="628" y="20632"/>
                    <a:pt x="0" y="19732"/>
                  </a:cubicBezTo>
                  <a:lnTo>
                    <a:pt x="0" y="20109"/>
                  </a:lnTo>
                  <a:cubicBezTo>
                    <a:pt x="0" y="22682"/>
                    <a:pt x="439" y="25214"/>
                    <a:pt x="1339" y="27620"/>
                  </a:cubicBezTo>
                  <a:cubicBezTo>
                    <a:pt x="2585" y="28144"/>
                    <a:pt x="3888" y="28443"/>
                    <a:pt x="5197" y="28443"/>
                  </a:cubicBezTo>
                  <a:cubicBezTo>
                    <a:pt x="7076" y="28443"/>
                    <a:pt x="8971" y="27828"/>
                    <a:pt x="10734" y="26386"/>
                  </a:cubicBezTo>
                  <a:cubicBezTo>
                    <a:pt x="13768" y="23959"/>
                    <a:pt x="14458" y="19878"/>
                    <a:pt x="14626" y="16217"/>
                  </a:cubicBezTo>
                  <a:cubicBezTo>
                    <a:pt x="14835" y="11300"/>
                    <a:pt x="14709" y="6048"/>
                    <a:pt x="13789" y="1152"/>
                  </a:cubicBezTo>
                  <a:cubicBezTo>
                    <a:pt x="13810" y="1110"/>
                    <a:pt x="13831" y="1089"/>
                    <a:pt x="13851" y="1047"/>
                  </a:cubicBezTo>
                  <a:cubicBezTo>
                    <a:pt x="13977" y="712"/>
                    <a:pt x="13977" y="336"/>
                    <a:pt x="13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0"/>
            <p:cNvSpPr/>
            <p:nvPr/>
          </p:nvSpPr>
          <p:spPr>
            <a:xfrm>
              <a:off x="3983650" y="2292800"/>
              <a:ext cx="689975" cy="717200"/>
            </a:xfrm>
            <a:custGeom>
              <a:avLst/>
              <a:gdLst/>
              <a:ahLst/>
              <a:cxnLst/>
              <a:rect l="l" t="t" r="r" b="b"/>
              <a:pathLst>
                <a:path w="27599" h="28688" extrusionOk="0">
                  <a:moveTo>
                    <a:pt x="5085" y="1"/>
                  </a:moveTo>
                  <a:cubicBezTo>
                    <a:pt x="4897" y="22"/>
                    <a:pt x="4688" y="43"/>
                    <a:pt x="4478" y="64"/>
                  </a:cubicBezTo>
                  <a:cubicBezTo>
                    <a:pt x="4729" y="5608"/>
                    <a:pt x="2574" y="10798"/>
                    <a:pt x="2825" y="16321"/>
                  </a:cubicBezTo>
                  <a:cubicBezTo>
                    <a:pt x="3014" y="20025"/>
                    <a:pt x="4813" y="24126"/>
                    <a:pt x="8558" y="25381"/>
                  </a:cubicBezTo>
                  <a:cubicBezTo>
                    <a:pt x="9433" y="25673"/>
                    <a:pt x="10312" y="25762"/>
                    <a:pt x="11197" y="25762"/>
                  </a:cubicBezTo>
                  <a:cubicBezTo>
                    <a:pt x="12587" y="25762"/>
                    <a:pt x="13989" y="25542"/>
                    <a:pt x="15398" y="25542"/>
                  </a:cubicBezTo>
                  <a:cubicBezTo>
                    <a:pt x="15538" y="25542"/>
                    <a:pt x="15678" y="25544"/>
                    <a:pt x="15819" y="25549"/>
                  </a:cubicBezTo>
                  <a:cubicBezTo>
                    <a:pt x="19146" y="25674"/>
                    <a:pt x="21949" y="27495"/>
                    <a:pt x="25088" y="28332"/>
                  </a:cubicBezTo>
                  <a:cubicBezTo>
                    <a:pt x="25779" y="28520"/>
                    <a:pt x="26490" y="28645"/>
                    <a:pt x="27222" y="28687"/>
                  </a:cubicBezTo>
                  <a:cubicBezTo>
                    <a:pt x="27348" y="28290"/>
                    <a:pt x="27473" y="27871"/>
                    <a:pt x="27599" y="27453"/>
                  </a:cubicBezTo>
                  <a:cubicBezTo>
                    <a:pt x="24711" y="27097"/>
                    <a:pt x="21447" y="25486"/>
                    <a:pt x="19209" y="24837"/>
                  </a:cubicBezTo>
                  <a:cubicBezTo>
                    <a:pt x="18249" y="24557"/>
                    <a:pt x="17220" y="24479"/>
                    <a:pt x="16165" y="24479"/>
                  </a:cubicBezTo>
                  <a:cubicBezTo>
                    <a:pt x="14860" y="24479"/>
                    <a:pt x="13515" y="24598"/>
                    <a:pt x="12216" y="24598"/>
                  </a:cubicBezTo>
                  <a:cubicBezTo>
                    <a:pt x="10490" y="24598"/>
                    <a:pt x="8843" y="24389"/>
                    <a:pt x="7470" y="23414"/>
                  </a:cubicBezTo>
                  <a:cubicBezTo>
                    <a:pt x="1" y="18184"/>
                    <a:pt x="6864" y="7450"/>
                    <a:pt x="5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0"/>
            <p:cNvSpPr/>
            <p:nvPr/>
          </p:nvSpPr>
          <p:spPr>
            <a:xfrm>
              <a:off x="4354525" y="2333625"/>
              <a:ext cx="268375" cy="231025"/>
            </a:xfrm>
            <a:custGeom>
              <a:avLst/>
              <a:gdLst/>
              <a:ahLst/>
              <a:cxnLst/>
              <a:rect l="l" t="t" r="r" b="b"/>
              <a:pathLst>
                <a:path w="10735" h="9241" extrusionOk="0">
                  <a:moveTo>
                    <a:pt x="461" y="0"/>
                  </a:moveTo>
                  <a:cubicBezTo>
                    <a:pt x="0" y="2846"/>
                    <a:pt x="293" y="5984"/>
                    <a:pt x="3013" y="7595"/>
                  </a:cubicBezTo>
                  <a:cubicBezTo>
                    <a:pt x="4575" y="8519"/>
                    <a:pt x="6959" y="9240"/>
                    <a:pt x="9159" y="9240"/>
                  </a:cubicBezTo>
                  <a:cubicBezTo>
                    <a:pt x="9700" y="9240"/>
                    <a:pt x="10230" y="9197"/>
                    <a:pt x="10734" y="9102"/>
                  </a:cubicBezTo>
                  <a:cubicBezTo>
                    <a:pt x="10525" y="8704"/>
                    <a:pt x="10295" y="8349"/>
                    <a:pt x="10044" y="7972"/>
                  </a:cubicBezTo>
                  <a:cubicBezTo>
                    <a:pt x="9650" y="8010"/>
                    <a:pt x="9255" y="8030"/>
                    <a:pt x="8861" y="8030"/>
                  </a:cubicBezTo>
                  <a:cubicBezTo>
                    <a:pt x="7329" y="8030"/>
                    <a:pt x="5805" y="7738"/>
                    <a:pt x="4374" y="7156"/>
                  </a:cubicBezTo>
                  <a:cubicBezTo>
                    <a:pt x="1235" y="5921"/>
                    <a:pt x="1047" y="3118"/>
                    <a:pt x="984" y="230"/>
                  </a:cubicBezTo>
                  <a:cubicBezTo>
                    <a:pt x="816" y="167"/>
                    <a:pt x="649" y="84"/>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0"/>
            <p:cNvSpPr/>
            <p:nvPr/>
          </p:nvSpPr>
          <p:spPr>
            <a:xfrm>
              <a:off x="4295950" y="2312700"/>
              <a:ext cx="377675" cy="366700"/>
            </a:xfrm>
            <a:custGeom>
              <a:avLst/>
              <a:gdLst/>
              <a:ahLst/>
              <a:cxnLst/>
              <a:rect l="l" t="t" r="r" b="b"/>
              <a:pathLst>
                <a:path w="15107" h="14668" extrusionOk="0">
                  <a:moveTo>
                    <a:pt x="481" y="0"/>
                  </a:moveTo>
                  <a:cubicBezTo>
                    <a:pt x="0" y="4122"/>
                    <a:pt x="419" y="11110"/>
                    <a:pt x="4540" y="12491"/>
                  </a:cubicBezTo>
                  <a:cubicBezTo>
                    <a:pt x="5091" y="12669"/>
                    <a:pt x="5646" y="12713"/>
                    <a:pt x="6204" y="12713"/>
                  </a:cubicBezTo>
                  <a:cubicBezTo>
                    <a:pt x="6754" y="12713"/>
                    <a:pt x="7307" y="12670"/>
                    <a:pt x="7861" y="12670"/>
                  </a:cubicBezTo>
                  <a:cubicBezTo>
                    <a:pt x="8002" y="12670"/>
                    <a:pt x="8144" y="12673"/>
                    <a:pt x="8286" y="12680"/>
                  </a:cubicBezTo>
                  <a:cubicBezTo>
                    <a:pt x="10294" y="12784"/>
                    <a:pt x="11738" y="13851"/>
                    <a:pt x="13579" y="14416"/>
                  </a:cubicBezTo>
                  <a:cubicBezTo>
                    <a:pt x="14061" y="14563"/>
                    <a:pt x="14584" y="14647"/>
                    <a:pt x="15107" y="14668"/>
                  </a:cubicBezTo>
                  <a:cubicBezTo>
                    <a:pt x="15002" y="14291"/>
                    <a:pt x="14877" y="13935"/>
                    <a:pt x="14751" y="13579"/>
                  </a:cubicBezTo>
                  <a:cubicBezTo>
                    <a:pt x="13475" y="13412"/>
                    <a:pt x="12198" y="12471"/>
                    <a:pt x="10838" y="12031"/>
                  </a:cubicBezTo>
                  <a:cubicBezTo>
                    <a:pt x="10189" y="11825"/>
                    <a:pt x="9561" y="11772"/>
                    <a:pt x="8937" y="11772"/>
                  </a:cubicBezTo>
                  <a:cubicBezTo>
                    <a:pt x="8275" y="11772"/>
                    <a:pt x="7619" y="11832"/>
                    <a:pt x="6949" y="11832"/>
                  </a:cubicBezTo>
                  <a:cubicBezTo>
                    <a:pt x="6584" y="11832"/>
                    <a:pt x="6214" y="11814"/>
                    <a:pt x="5838" y="11759"/>
                  </a:cubicBezTo>
                  <a:cubicBezTo>
                    <a:pt x="1067" y="11048"/>
                    <a:pt x="1360" y="4331"/>
                    <a:pt x="1046" y="167"/>
                  </a:cubicBezTo>
                  <a:lnTo>
                    <a:pt x="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0"/>
            <p:cNvSpPr/>
            <p:nvPr/>
          </p:nvSpPr>
          <p:spPr>
            <a:xfrm>
              <a:off x="4156800" y="2291775"/>
              <a:ext cx="538275" cy="541250"/>
            </a:xfrm>
            <a:custGeom>
              <a:avLst/>
              <a:gdLst/>
              <a:ahLst/>
              <a:cxnLst/>
              <a:rect l="l" t="t" r="r" b="b"/>
              <a:pathLst>
                <a:path w="21531" h="21650" extrusionOk="0">
                  <a:moveTo>
                    <a:pt x="1151" y="0"/>
                  </a:moveTo>
                  <a:cubicBezTo>
                    <a:pt x="1005" y="565"/>
                    <a:pt x="942" y="1151"/>
                    <a:pt x="921" y="1737"/>
                  </a:cubicBezTo>
                  <a:cubicBezTo>
                    <a:pt x="816" y="4708"/>
                    <a:pt x="1172" y="7386"/>
                    <a:pt x="670" y="10378"/>
                  </a:cubicBezTo>
                  <a:cubicBezTo>
                    <a:pt x="0" y="14333"/>
                    <a:pt x="649" y="18413"/>
                    <a:pt x="4771" y="20129"/>
                  </a:cubicBezTo>
                  <a:cubicBezTo>
                    <a:pt x="5673" y="20508"/>
                    <a:pt x="6591" y="20636"/>
                    <a:pt x="7516" y="20636"/>
                  </a:cubicBezTo>
                  <a:cubicBezTo>
                    <a:pt x="8479" y="20636"/>
                    <a:pt x="9449" y="20497"/>
                    <a:pt x="10420" y="20359"/>
                  </a:cubicBezTo>
                  <a:cubicBezTo>
                    <a:pt x="11207" y="20258"/>
                    <a:pt x="11950" y="20195"/>
                    <a:pt x="12682" y="20195"/>
                  </a:cubicBezTo>
                  <a:cubicBezTo>
                    <a:pt x="13780" y="20195"/>
                    <a:pt x="14852" y="20338"/>
                    <a:pt x="16007" y="20714"/>
                  </a:cubicBezTo>
                  <a:cubicBezTo>
                    <a:pt x="17032" y="21049"/>
                    <a:pt x="18036" y="21468"/>
                    <a:pt x="19125" y="21593"/>
                  </a:cubicBezTo>
                  <a:cubicBezTo>
                    <a:pt x="19408" y="21631"/>
                    <a:pt x="19695" y="21649"/>
                    <a:pt x="19983" y="21649"/>
                  </a:cubicBezTo>
                  <a:cubicBezTo>
                    <a:pt x="20500" y="21649"/>
                    <a:pt x="21020" y="21589"/>
                    <a:pt x="21531" y="21468"/>
                  </a:cubicBezTo>
                  <a:cubicBezTo>
                    <a:pt x="21510" y="19898"/>
                    <a:pt x="21342" y="18350"/>
                    <a:pt x="21008" y="16823"/>
                  </a:cubicBezTo>
                  <a:cubicBezTo>
                    <a:pt x="20510" y="17031"/>
                    <a:pt x="20038" y="17137"/>
                    <a:pt x="19504" y="17137"/>
                  </a:cubicBezTo>
                  <a:cubicBezTo>
                    <a:pt x="19071" y="17137"/>
                    <a:pt x="18598" y="17068"/>
                    <a:pt x="18036" y="16927"/>
                  </a:cubicBezTo>
                  <a:cubicBezTo>
                    <a:pt x="16404" y="16530"/>
                    <a:pt x="14835" y="15777"/>
                    <a:pt x="13140" y="15672"/>
                  </a:cubicBezTo>
                  <a:cubicBezTo>
                    <a:pt x="13025" y="15668"/>
                    <a:pt x="12910" y="15667"/>
                    <a:pt x="12795" y="15667"/>
                  </a:cubicBezTo>
                  <a:cubicBezTo>
                    <a:pt x="12220" y="15667"/>
                    <a:pt x="11644" y="15710"/>
                    <a:pt x="11069" y="15797"/>
                  </a:cubicBezTo>
                  <a:cubicBezTo>
                    <a:pt x="10177" y="15913"/>
                    <a:pt x="9437" y="16060"/>
                    <a:pt x="8764" y="16060"/>
                  </a:cubicBezTo>
                  <a:cubicBezTo>
                    <a:pt x="7860" y="16060"/>
                    <a:pt x="7079" y="15795"/>
                    <a:pt x="6215" y="14835"/>
                  </a:cubicBezTo>
                  <a:cubicBezTo>
                    <a:pt x="4562" y="13036"/>
                    <a:pt x="4917" y="10608"/>
                    <a:pt x="4834" y="8265"/>
                  </a:cubicBezTo>
                  <a:cubicBezTo>
                    <a:pt x="4750" y="5608"/>
                    <a:pt x="4604" y="2867"/>
                    <a:pt x="3829" y="314"/>
                  </a:cubicBezTo>
                  <a:cubicBezTo>
                    <a:pt x="2930" y="168"/>
                    <a:pt x="2051" y="63"/>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0"/>
            <p:cNvSpPr/>
            <p:nvPr/>
          </p:nvSpPr>
          <p:spPr>
            <a:xfrm>
              <a:off x="3258125" y="2816250"/>
              <a:ext cx="1780100" cy="211225"/>
            </a:xfrm>
            <a:custGeom>
              <a:avLst/>
              <a:gdLst/>
              <a:ahLst/>
              <a:cxnLst/>
              <a:rect l="l" t="t" r="r" b="b"/>
              <a:pathLst>
                <a:path w="71204" h="8449" extrusionOk="0">
                  <a:moveTo>
                    <a:pt x="14041" y="0"/>
                  </a:moveTo>
                  <a:cubicBezTo>
                    <a:pt x="11532" y="0"/>
                    <a:pt x="954" y="714"/>
                    <a:pt x="84" y="3481"/>
                  </a:cubicBezTo>
                  <a:cubicBezTo>
                    <a:pt x="22" y="3585"/>
                    <a:pt x="1" y="3711"/>
                    <a:pt x="22" y="3837"/>
                  </a:cubicBezTo>
                  <a:cubicBezTo>
                    <a:pt x="22" y="4213"/>
                    <a:pt x="147" y="4590"/>
                    <a:pt x="377" y="4883"/>
                  </a:cubicBezTo>
                  <a:cubicBezTo>
                    <a:pt x="879" y="5636"/>
                    <a:pt x="2051" y="5929"/>
                    <a:pt x="2867" y="6159"/>
                  </a:cubicBezTo>
                  <a:cubicBezTo>
                    <a:pt x="4960" y="6787"/>
                    <a:pt x="7156" y="7059"/>
                    <a:pt x="9333" y="7331"/>
                  </a:cubicBezTo>
                  <a:cubicBezTo>
                    <a:pt x="13245" y="7770"/>
                    <a:pt x="17179" y="8063"/>
                    <a:pt x="21092" y="8251"/>
                  </a:cubicBezTo>
                  <a:cubicBezTo>
                    <a:pt x="24257" y="8390"/>
                    <a:pt x="27422" y="8449"/>
                    <a:pt x="30586" y="8449"/>
                  </a:cubicBezTo>
                  <a:cubicBezTo>
                    <a:pt x="36040" y="8449"/>
                    <a:pt x="41490" y="8273"/>
                    <a:pt x="46932" y="8021"/>
                  </a:cubicBezTo>
                  <a:cubicBezTo>
                    <a:pt x="51117" y="7833"/>
                    <a:pt x="55302" y="7624"/>
                    <a:pt x="59465" y="7352"/>
                  </a:cubicBezTo>
                  <a:cubicBezTo>
                    <a:pt x="62604" y="7163"/>
                    <a:pt x="66119" y="6912"/>
                    <a:pt x="68923" y="5343"/>
                  </a:cubicBezTo>
                  <a:cubicBezTo>
                    <a:pt x="70471" y="4485"/>
                    <a:pt x="71204" y="2895"/>
                    <a:pt x="69446" y="1765"/>
                  </a:cubicBezTo>
                  <a:cubicBezTo>
                    <a:pt x="67310" y="407"/>
                    <a:pt x="63838" y="28"/>
                    <a:pt x="60718" y="28"/>
                  </a:cubicBezTo>
                  <a:cubicBezTo>
                    <a:pt x="59561" y="28"/>
                    <a:pt x="58452" y="80"/>
                    <a:pt x="57478" y="154"/>
                  </a:cubicBezTo>
                  <a:cubicBezTo>
                    <a:pt x="57478" y="300"/>
                    <a:pt x="57415" y="1891"/>
                    <a:pt x="57415" y="2330"/>
                  </a:cubicBezTo>
                  <a:cubicBezTo>
                    <a:pt x="58189" y="2351"/>
                    <a:pt x="64090" y="2225"/>
                    <a:pt x="64152" y="3125"/>
                  </a:cubicBezTo>
                  <a:cubicBezTo>
                    <a:pt x="64236" y="4401"/>
                    <a:pt x="57875" y="4213"/>
                    <a:pt x="56829" y="4255"/>
                  </a:cubicBezTo>
                  <a:cubicBezTo>
                    <a:pt x="54381" y="4339"/>
                    <a:pt x="51954" y="4401"/>
                    <a:pt x="49506" y="4485"/>
                  </a:cubicBezTo>
                  <a:cubicBezTo>
                    <a:pt x="44965" y="4590"/>
                    <a:pt x="40446" y="4715"/>
                    <a:pt x="35926" y="4799"/>
                  </a:cubicBezTo>
                  <a:cubicBezTo>
                    <a:pt x="31470" y="4883"/>
                    <a:pt x="27013" y="4987"/>
                    <a:pt x="22556" y="5029"/>
                  </a:cubicBezTo>
                  <a:cubicBezTo>
                    <a:pt x="22013" y="5034"/>
                    <a:pt x="21468" y="5037"/>
                    <a:pt x="20923" y="5037"/>
                  </a:cubicBezTo>
                  <a:cubicBezTo>
                    <a:pt x="19159" y="5037"/>
                    <a:pt x="17389" y="5009"/>
                    <a:pt x="15631" y="4945"/>
                  </a:cubicBezTo>
                  <a:cubicBezTo>
                    <a:pt x="13245" y="4841"/>
                    <a:pt x="7638" y="4799"/>
                    <a:pt x="7324" y="3941"/>
                  </a:cubicBezTo>
                  <a:cubicBezTo>
                    <a:pt x="7010" y="3104"/>
                    <a:pt x="12471" y="2937"/>
                    <a:pt x="14480" y="2623"/>
                  </a:cubicBezTo>
                  <a:cubicBezTo>
                    <a:pt x="14438" y="2037"/>
                    <a:pt x="14354" y="761"/>
                    <a:pt x="14396" y="8"/>
                  </a:cubicBezTo>
                  <a:cubicBezTo>
                    <a:pt x="14308" y="3"/>
                    <a:pt x="14189" y="0"/>
                    <a:pt x="14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0"/>
            <p:cNvSpPr/>
            <p:nvPr/>
          </p:nvSpPr>
          <p:spPr>
            <a:xfrm>
              <a:off x="3347050" y="2406100"/>
              <a:ext cx="1517450" cy="976525"/>
            </a:xfrm>
            <a:custGeom>
              <a:avLst/>
              <a:gdLst/>
              <a:ahLst/>
              <a:cxnLst/>
              <a:rect l="l" t="t" r="r" b="b"/>
              <a:pathLst>
                <a:path w="60698" h="39061" extrusionOk="0">
                  <a:moveTo>
                    <a:pt x="1984" y="0"/>
                  </a:moveTo>
                  <a:cubicBezTo>
                    <a:pt x="1368" y="0"/>
                    <a:pt x="865" y="123"/>
                    <a:pt x="524" y="407"/>
                  </a:cubicBezTo>
                  <a:cubicBezTo>
                    <a:pt x="419" y="449"/>
                    <a:pt x="335" y="553"/>
                    <a:pt x="294" y="658"/>
                  </a:cubicBezTo>
                  <a:cubicBezTo>
                    <a:pt x="84" y="993"/>
                    <a:pt x="1" y="1348"/>
                    <a:pt x="22" y="1725"/>
                  </a:cubicBezTo>
                  <a:cubicBezTo>
                    <a:pt x="42" y="2625"/>
                    <a:pt x="879" y="3504"/>
                    <a:pt x="1444" y="4131"/>
                  </a:cubicBezTo>
                  <a:cubicBezTo>
                    <a:pt x="2867" y="5805"/>
                    <a:pt x="4583" y="7228"/>
                    <a:pt x="6257" y="8609"/>
                  </a:cubicBezTo>
                  <a:cubicBezTo>
                    <a:pt x="9312" y="11099"/>
                    <a:pt x="12450" y="13463"/>
                    <a:pt x="15672" y="15723"/>
                  </a:cubicBezTo>
                  <a:cubicBezTo>
                    <a:pt x="22724" y="20703"/>
                    <a:pt x="30110" y="25160"/>
                    <a:pt x="37558" y="29449"/>
                  </a:cubicBezTo>
                  <a:cubicBezTo>
                    <a:pt x="41178" y="31541"/>
                    <a:pt x="44819" y="33613"/>
                    <a:pt x="48481" y="35642"/>
                  </a:cubicBezTo>
                  <a:cubicBezTo>
                    <a:pt x="51222" y="37170"/>
                    <a:pt x="54318" y="38844"/>
                    <a:pt x="57520" y="39053"/>
                  </a:cubicBezTo>
                  <a:cubicBezTo>
                    <a:pt x="57608" y="39058"/>
                    <a:pt x="57695" y="39061"/>
                    <a:pt x="57781" y="39061"/>
                  </a:cubicBezTo>
                  <a:cubicBezTo>
                    <a:pt x="59418" y="39061"/>
                    <a:pt x="60698" y="38122"/>
                    <a:pt x="59863" y="36333"/>
                  </a:cubicBezTo>
                  <a:cubicBezTo>
                    <a:pt x="58419" y="33173"/>
                    <a:pt x="53774" y="30181"/>
                    <a:pt x="50573" y="28486"/>
                  </a:cubicBezTo>
                  <a:cubicBezTo>
                    <a:pt x="50489" y="28612"/>
                    <a:pt x="49631" y="29826"/>
                    <a:pt x="49359" y="30181"/>
                  </a:cubicBezTo>
                  <a:cubicBezTo>
                    <a:pt x="50008" y="30621"/>
                    <a:pt x="55113" y="33822"/>
                    <a:pt x="54695" y="34596"/>
                  </a:cubicBezTo>
                  <a:cubicBezTo>
                    <a:pt x="54610" y="34749"/>
                    <a:pt x="54441" y="34815"/>
                    <a:pt x="54210" y="34815"/>
                  </a:cubicBezTo>
                  <a:cubicBezTo>
                    <a:pt x="52728" y="34815"/>
                    <a:pt x="48694" y="32077"/>
                    <a:pt x="47916" y="31625"/>
                  </a:cubicBezTo>
                  <a:cubicBezTo>
                    <a:pt x="45823" y="30370"/>
                    <a:pt x="43731" y="29114"/>
                    <a:pt x="41639" y="27859"/>
                  </a:cubicBezTo>
                  <a:cubicBezTo>
                    <a:pt x="37747" y="25536"/>
                    <a:pt x="33876" y="23172"/>
                    <a:pt x="30026" y="20807"/>
                  </a:cubicBezTo>
                  <a:cubicBezTo>
                    <a:pt x="26218" y="18485"/>
                    <a:pt x="22410" y="16162"/>
                    <a:pt x="18644" y="13798"/>
                  </a:cubicBezTo>
                  <a:cubicBezTo>
                    <a:pt x="16677" y="12584"/>
                    <a:pt x="14731" y="11329"/>
                    <a:pt x="12848" y="10011"/>
                  </a:cubicBezTo>
                  <a:cubicBezTo>
                    <a:pt x="10902" y="8630"/>
                    <a:pt x="6194" y="5554"/>
                    <a:pt x="6382" y="4675"/>
                  </a:cubicBezTo>
                  <a:cubicBezTo>
                    <a:pt x="6407" y="4562"/>
                    <a:pt x="6510" y="4511"/>
                    <a:pt x="6675" y="4511"/>
                  </a:cubicBezTo>
                  <a:cubicBezTo>
                    <a:pt x="7749" y="4511"/>
                    <a:pt x="11442" y="6669"/>
                    <a:pt x="13057" y="7395"/>
                  </a:cubicBezTo>
                  <a:cubicBezTo>
                    <a:pt x="13350" y="6872"/>
                    <a:pt x="13957" y="5722"/>
                    <a:pt x="14354" y="5136"/>
                  </a:cubicBezTo>
                  <a:cubicBezTo>
                    <a:pt x="13244" y="4330"/>
                    <a:pt x="5637" y="0"/>
                    <a:pt x="1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60"/>
          <p:cNvSpPr txBox="1">
            <a:spLocks noGrp="1"/>
          </p:cNvSpPr>
          <p:nvPr>
            <p:ph type="ctrTitle"/>
          </p:nvPr>
        </p:nvSpPr>
        <p:spPr>
          <a:xfrm>
            <a:off x="1997826" y="882923"/>
            <a:ext cx="5978698" cy="2933032"/>
          </a:xfrm>
          <a:prstGeom prst="rect">
            <a:avLst/>
          </a:prstGeom>
        </p:spPr>
        <p:txBody>
          <a:bodyPr spcFirstLastPara="1" wrap="square" lIns="91425" tIns="91425" rIns="91425" bIns="91425" anchor="b" anchorCtr="0">
            <a:noAutofit/>
          </a:bodyPr>
          <a:lstStyle/>
          <a:p>
            <a:pPr algn="ctr"/>
            <a:r>
              <a:rPr lang="ru-RU" sz="1800" b="0" i="0" dirty="0">
                <a:solidFill>
                  <a:schemeClr val="bg1"/>
                </a:solidFill>
                <a:effectLst/>
                <a:latin typeface="Times New Roman" panose="02020603050405020304" pitchFamily="18" charset="0"/>
                <a:cs typeface="Times New Roman" panose="02020603050405020304" pitchFamily="18" charset="0"/>
              </a:rPr>
              <a:t>Проверяйте знания детей-школьников о правилах дорожного движениях, поведения на улице, безопасности в школе, на спортивных секциях. </a:t>
            </a:r>
            <a:br>
              <a:rPr lang="ru-RU" sz="1800" b="0" i="0" dirty="0">
                <a:solidFill>
                  <a:schemeClr val="bg1"/>
                </a:solidFill>
                <a:effectLst/>
                <a:latin typeface="Times New Roman" panose="02020603050405020304" pitchFamily="18" charset="0"/>
                <a:cs typeface="Times New Roman" panose="02020603050405020304" pitchFamily="18" charset="0"/>
              </a:rPr>
            </a:br>
            <a:r>
              <a:rPr lang="ru-RU" sz="1800" b="0" i="0" dirty="0">
                <a:solidFill>
                  <a:schemeClr val="bg1"/>
                </a:solidFill>
                <a:effectLst/>
                <a:latin typeface="Times New Roman" panose="02020603050405020304" pitchFamily="18" charset="0"/>
                <a:cs typeface="Times New Roman" panose="02020603050405020304" pitchFamily="18" charset="0"/>
              </a:rPr>
              <a:t>Учите детей, что нужно делать, если травма уже произошла. Перед выходом ребенка в сад, школу, на прогулку, убедитесь, что его обувь, одежда и игрушки не могут стать причинами травмы (развязавшийся шнурок на обуви, отколовшаяся пуговица, неисправный зонт, посторонние предметы в карманах и т. п.).</a:t>
            </a:r>
            <a:endParaRPr lang="ru-RU" sz="24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67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grpSp>
        <p:nvGrpSpPr>
          <p:cNvPr id="1026" name="Google Shape;1026;p63"/>
          <p:cNvGrpSpPr/>
          <p:nvPr/>
        </p:nvGrpSpPr>
        <p:grpSpPr>
          <a:xfrm>
            <a:off x="6772760" y="115839"/>
            <a:ext cx="2585439" cy="2032398"/>
            <a:chOff x="3515875" y="337450"/>
            <a:chExt cx="2204125" cy="1732650"/>
          </a:xfrm>
        </p:grpSpPr>
        <p:sp>
          <p:nvSpPr>
            <p:cNvPr id="1027" name="Google Shape;1027;p63"/>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3"/>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3"/>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3"/>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3"/>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3"/>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3"/>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3"/>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3"/>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3"/>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3"/>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3"/>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3"/>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3"/>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3"/>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3"/>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3"/>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3"/>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3"/>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3"/>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3"/>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3"/>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3"/>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3"/>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3"/>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3"/>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3"/>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3"/>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3"/>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3"/>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3"/>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3"/>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3"/>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3"/>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3"/>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3"/>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3"/>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3"/>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3"/>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3"/>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3"/>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3"/>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3"/>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3"/>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3"/>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3"/>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3"/>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3"/>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3"/>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3"/>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3"/>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3"/>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3"/>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3"/>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3"/>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3"/>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3"/>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3"/>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3"/>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3"/>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3"/>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3"/>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3"/>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3"/>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3"/>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3"/>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3"/>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3"/>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63"/>
          <p:cNvGrpSpPr/>
          <p:nvPr/>
        </p:nvGrpSpPr>
        <p:grpSpPr>
          <a:xfrm rot="-10408598">
            <a:off x="7332276" y="3758441"/>
            <a:ext cx="858628" cy="798878"/>
            <a:chOff x="2911700" y="4175975"/>
            <a:chExt cx="1104725" cy="1027850"/>
          </a:xfrm>
        </p:grpSpPr>
        <p:sp>
          <p:nvSpPr>
            <p:cNvPr id="1163" name="Google Shape;1163;p63"/>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3"/>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3"/>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3"/>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3"/>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3"/>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3"/>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3"/>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3"/>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63"/>
          <p:cNvSpPr txBox="1">
            <a:spLocks noGrp="1"/>
          </p:cNvSpPr>
          <p:nvPr>
            <p:ph type="subTitle" idx="1"/>
          </p:nvPr>
        </p:nvSpPr>
        <p:spPr>
          <a:xfrm>
            <a:off x="969403" y="1183621"/>
            <a:ext cx="6285160" cy="3479594"/>
          </a:xfrm>
          <a:prstGeom prst="rect">
            <a:avLst/>
          </a:prstGeom>
        </p:spPr>
        <p:txBody>
          <a:bodyPr spcFirstLastPara="1" wrap="square" lIns="91425" tIns="91425" rIns="91425" bIns="91425" anchor="t" anchorCtr="0">
            <a:noAutofit/>
          </a:bodyPr>
          <a:lstStyle/>
          <a:p>
            <a:pPr marL="114300" indent="0" algn="just"/>
            <a:r>
              <a:rPr lang="ru-RU" i="0" dirty="0">
                <a:solidFill>
                  <a:schemeClr val="bg1"/>
                </a:solidFill>
                <a:effectLst/>
                <a:latin typeface="Times New Roman" panose="02020603050405020304" pitchFamily="18" charset="0"/>
              </a:rPr>
              <a:t>Несмотря на большое разнообразие травм у детей, причины, вызывающие их, типичны:</a:t>
            </a:r>
          </a:p>
          <a:p>
            <a:pPr marL="400050" indent="-285750" algn="just">
              <a:buClr>
                <a:schemeClr val="bg1"/>
              </a:buClr>
              <a:buFont typeface="Arial" panose="020B0604020202020204" pitchFamily="34" charset="0"/>
              <a:buChar char="•"/>
            </a:pPr>
            <a:r>
              <a:rPr lang="ru-RU" i="0" dirty="0" err="1">
                <a:solidFill>
                  <a:schemeClr val="bg1"/>
                </a:solidFill>
                <a:effectLst/>
                <a:latin typeface="Times New Roman" panose="02020603050405020304" pitchFamily="18" charset="0"/>
              </a:rPr>
              <a:t>неблагоустроенность</a:t>
            </a:r>
            <a:r>
              <a:rPr lang="ru-RU" i="0" dirty="0">
                <a:solidFill>
                  <a:schemeClr val="bg1"/>
                </a:solidFill>
                <a:effectLst/>
                <a:latin typeface="Times New Roman" panose="02020603050405020304" pitchFamily="18" charset="0"/>
              </a:rPr>
              <a:t> внешней среды;</a:t>
            </a:r>
            <a:endParaRPr lang="ru-RU" dirty="0">
              <a:solidFill>
                <a:schemeClr val="bg1"/>
              </a:solidFill>
              <a:latin typeface="Times New Roman" panose="02020603050405020304" pitchFamily="18" charset="0"/>
            </a:endParaRPr>
          </a:p>
          <a:p>
            <a:pPr marL="400050" indent="-285750" algn="just">
              <a:buClr>
                <a:schemeClr val="bg1"/>
              </a:buClr>
              <a:buFont typeface="Arial" panose="020B0604020202020204" pitchFamily="34" charset="0"/>
              <a:buChar char="•"/>
            </a:pPr>
            <a:r>
              <a:rPr lang="ru-RU" i="0" dirty="0">
                <a:solidFill>
                  <a:schemeClr val="bg1"/>
                </a:solidFill>
                <a:effectLst/>
                <a:latin typeface="Times New Roman" panose="02020603050405020304" pitchFamily="18" charset="0"/>
              </a:rPr>
              <a:t>халатность;</a:t>
            </a:r>
            <a:endParaRPr lang="ru-RU" dirty="0">
              <a:solidFill>
                <a:schemeClr val="bg1"/>
              </a:solidFill>
              <a:latin typeface="Times New Roman" panose="02020603050405020304" pitchFamily="18" charset="0"/>
            </a:endParaRPr>
          </a:p>
          <a:p>
            <a:pPr marL="400050" indent="-285750" algn="just">
              <a:buClr>
                <a:schemeClr val="bg1"/>
              </a:buClr>
              <a:buFont typeface="Arial" panose="020B0604020202020204" pitchFamily="34" charset="0"/>
              <a:buChar char="•"/>
            </a:pPr>
            <a:r>
              <a:rPr lang="ru-RU" i="0" dirty="0">
                <a:solidFill>
                  <a:schemeClr val="bg1"/>
                </a:solidFill>
                <a:effectLst/>
                <a:latin typeface="Times New Roman" panose="02020603050405020304" pitchFamily="18" charset="0"/>
              </a:rPr>
              <a:t>недосмотр взрослых;</a:t>
            </a:r>
            <a:endParaRPr lang="ru-RU" dirty="0">
              <a:solidFill>
                <a:schemeClr val="bg1"/>
              </a:solidFill>
              <a:latin typeface="Times New Roman" panose="02020603050405020304" pitchFamily="18" charset="0"/>
            </a:endParaRPr>
          </a:p>
          <a:p>
            <a:pPr marL="400050" indent="-285750" algn="just">
              <a:buClr>
                <a:schemeClr val="bg1"/>
              </a:buClr>
              <a:buFont typeface="Arial" panose="020B0604020202020204" pitchFamily="34" charset="0"/>
              <a:buChar char="•"/>
            </a:pPr>
            <a:r>
              <a:rPr lang="ru-RU" i="0" dirty="0">
                <a:solidFill>
                  <a:schemeClr val="bg1"/>
                </a:solidFill>
                <a:effectLst/>
                <a:latin typeface="Times New Roman" panose="02020603050405020304" pitchFamily="18" charset="0"/>
              </a:rPr>
              <a:t>неосторожное, неправильное поведение ребенка в быту, на улице, во время игр, занятий спортом.</a:t>
            </a:r>
          </a:p>
          <a:p>
            <a:pPr marL="114300" indent="0" algn="just">
              <a:buClr>
                <a:schemeClr val="bg1"/>
              </a:buClr>
            </a:pPr>
            <a:endParaRPr lang="ru-RU" i="0" dirty="0">
              <a:solidFill>
                <a:schemeClr val="bg1"/>
              </a:solidFill>
              <a:effectLst/>
              <a:latin typeface="Arial" panose="020B0604020202020204" pitchFamily="34" charset="0"/>
            </a:endParaRPr>
          </a:p>
          <a:p>
            <a:pPr marL="114300" indent="0" algn="just"/>
            <a:r>
              <a:rPr lang="ru-RU" i="0" dirty="0">
                <a:solidFill>
                  <a:schemeClr val="bg1"/>
                </a:solidFill>
                <a:effectLst/>
                <a:latin typeface="Times New Roman" panose="02020603050405020304" pitchFamily="18" charset="0"/>
              </a:rPr>
              <a:t>Естественно, возникновению травм способствуют и психологические особенности детей: любознательность, большая подвижность, эмоциональность, недостаток жизненного опыта, а отсюда отсутствие чувства опасности.</a:t>
            </a:r>
            <a:endParaRPr lang="ru-RU" i="0" dirty="0">
              <a:solidFill>
                <a:schemeClr val="bg1"/>
              </a:solidFill>
              <a:effectLst/>
              <a:latin typeface="Arial" panose="020B0604020202020204" pitchFamily="34" charset="0"/>
            </a:endParaRPr>
          </a:p>
        </p:txBody>
      </p:sp>
      <p:sp>
        <p:nvSpPr>
          <p:cNvPr id="152" name="Google Shape;1024;p63">
            <a:extLst>
              <a:ext uri="{FF2B5EF4-FFF2-40B4-BE49-F238E27FC236}">
                <a16:creationId xmlns:a16="http://schemas.microsoft.com/office/drawing/2014/main" id="{6057FF44-996E-4A4C-AB0F-2D1C4437F050}"/>
              </a:ext>
            </a:extLst>
          </p:cNvPr>
          <p:cNvSpPr txBox="1">
            <a:spLocks noGrp="1"/>
          </p:cNvSpPr>
          <p:nvPr>
            <p:ph type="ctrTitle"/>
          </p:nvPr>
        </p:nvSpPr>
        <p:spPr>
          <a:xfrm>
            <a:off x="1880774" y="-147566"/>
            <a:ext cx="4778762" cy="16143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2800" b="1" dirty="0"/>
              <a:t>Основные причины </a:t>
            </a:r>
            <a:br>
              <a:rPr lang="ru-RU" sz="2800" b="1" dirty="0"/>
            </a:br>
            <a:r>
              <a:rPr lang="ru-RU" sz="2800" b="1" dirty="0"/>
              <a:t>детского травматизма</a:t>
            </a:r>
            <a:endParaRPr sz="2800" b="1" dirty="0"/>
          </a:p>
        </p:txBody>
      </p:sp>
    </p:spTree>
    <p:extLst>
      <p:ext uri="{BB962C8B-B14F-4D97-AF65-F5344CB8AC3E}">
        <p14:creationId xmlns:p14="http://schemas.microsoft.com/office/powerpoint/2010/main" val="22366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66"/>
          <p:cNvSpPr txBox="1">
            <a:spLocks noGrp="1"/>
          </p:cNvSpPr>
          <p:nvPr>
            <p:ph type="title"/>
          </p:nvPr>
        </p:nvSpPr>
        <p:spPr>
          <a:xfrm>
            <a:off x="2065000" y="1066475"/>
            <a:ext cx="6367800" cy="289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ru-RU" dirty="0"/>
              <a:t>Спасибо за внимание!</a:t>
            </a:r>
            <a:endParaRPr dirty="0"/>
          </a:p>
        </p:txBody>
      </p:sp>
      <p:grpSp>
        <p:nvGrpSpPr>
          <p:cNvPr id="1282" name="Google Shape;1282;p66"/>
          <p:cNvGrpSpPr/>
          <p:nvPr/>
        </p:nvGrpSpPr>
        <p:grpSpPr>
          <a:xfrm>
            <a:off x="920571" y="2240085"/>
            <a:ext cx="3156166" cy="2245411"/>
            <a:chOff x="491925" y="238350"/>
            <a:chExt cx="2515475" cy="1789600"/>
          </a:xfrm>
        </p:grpSpPr>
        <p:sp>
          <p:nvSpPr>
            <p:cNvPr id="1283" name="Google Shape;1283;p66"/>
            <p:cNvSpPr/>
            <p:nvPr/>
          </p:nvSpPr>
          <p:spPr>
            <a:xfrm>
              <a:off x="491925" y="1133500"/>
              <a:ext cx="351625" cy="224925"/>
            </a:xfrm>
            <a:custGeom>
              <a:avLst/>
              <a:gdLst/>
              <a:ahLst/>
              <a:cxnLst/>
              <a:rect l="l" t="t" r="r" b="b"/>
              <a:pathLst>
                <a:path w="14065" h="8997" extrusionOk="0">
                  <a:moveTo>
                    <a:pt x="8240" y="1"/>
                  </a:moveTo>
                  <a:cubicBezTo>
                    <a:pt x="7424" y="1"/>
                    <a:pt x="6561" y="106"/>
                    <a:pt x="5685" y="331"/>
                  </a:cubicBezTo>
                  <a:cubicBezTo>
                    <a:pt x="1939" y="1284"/>
                    <a:pt x="0" y="6279"/>
                    <a:pt x="0" y="6279"/>
                  </a:cubicBezTo>
                  <a:cubicBezTo>
                    <a:pt x="0" y="6279"/>
                    <a:pt x="3179" y="8997"/>
                    <a:pt x="6503" y="8997"/>
                  </a:cubicBezTo>
                  <a:cubicBezTo>
                    <a:pt x="6942" y="8997"/>
                    <a:pt x="7384" y="8949"/>
                    <a:pt x="7821" y="8842"/>
                  </a:cubicBezTo>
                  <a:cubicBezTo>
                    <a:pt x="11534" y="7922"/>
                    <a:pt x="14064" y="5260"/>
                    <a:pt x="13473" y="2894"/>
                  </a:cubicBezTo>
                  <a:cubicBezTo>
                    <a:pt x="13021" y="1112"/>
                    <a:pt x="10881" y="1"/>
                    <a:pt x="8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6"/>
            <p:cNvSpPr/>
            <p:nvPr/>
          </p:nvSpPr>
          <p:spPr>
            <a:xfrm>
              <a:off x="598700" y="1156950"/>
              <a:ext cx="240725" cy="153650"/>
            </a:xfrm>
            <a:custGeom>
              <a:avLst/>
              <a:gdLst/>
              <a:ahLst/>
              <a:cxnLst/>
              <a:rect l="l" t="t" r="r" b="b"/>
              <a:pathLst>
                <a:path w="9629" h="6146" extrusionOk="0">
                  <a:moveTo>
                    <a:pt x="5615" y="1"/>
                  </a:moveTo>
                  <a:cubicBezTo>
                    <a:pt x="5062" y="1"/>
                    <a:pt x="4475" y="69"/>
                    <a:pt x="3878" y="215"/>
                  </a:cubicBezTo>
                  <a:cubicBezTo>
                    <a:pt x="1315" y="872"/>
                    <a:pt x="1" y="4289"/>
                    <a:pt x="1" y="4289"/>
                  </a:cubicBezTo>
                  <a:cubicBezTo>
                    <a:pt x="1" y="4289"/>
                    <a:pt x="2136" y="6145"/>
                    <a:pt x="4394" y="6145"/>
                  </a:cubicBezTo>
                  <a:cubicBezTo>
                    <a:pt x="4704" y="6145"/>
                    <a:pt x="5015" y="6110"/>
                    <a:pt x="5324" y="6031"/>
                  </a:cubicBezTo>
                  <a:cubicBezTo>
                    <a:pt x="7887" y="5407"/>
                    <a:pt x="9629" y="3567"/>
                    <a:pt x="9202" y="1956"/>
                  </a:cubicBezTo>
                  <a:cubicBezTo>
                    <a:pt x="8899" y="746"/>
                    <a:pt x="7437" y="1"/>
                    <a:pt x="5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6"/>
            <p:cNvSpPr/>
            <p:nvPr/>
          </p:nvSpPr>
          <p:spPr>
            <a:xfrm>
              <a:off x="697300" y="1178000"/>
              <a:ext cx="137200" cy="87975"/>
            </a:xfrm>
            <a:custGeom>
              <a:avLst/>
              <a:gdLst/>
              <a:ahLst/>
              <a:cxnLst/>
              <a:rect l="l" t="t" r="r" b="b"/>
              <a:pathLst>
                <a:path w="5488" h="3519" extrusionOk="0">
                  <a:moveTo>
                    <a:pt x="3244" y="1"/>
                  </a:moveTo>
                  <a:cubicBezTo>
                    <a:pt x="2923" y="1"/>
                    <a:pt x="2582" y="42"/>
                    <a:pt x="2235" y="129"/>
                  </a:cubicBezTo>
                  <a:cubicBezTo>
                    <a:pt x="756" y="490"/>
                    <a:pt x="0" y="2462"/>
                    <a:pt x="0" y="2462"/>
                  </a:cubicBezTo>
                  <a:cubicBezTo>
                    <a:pt x="0" y="2462"/>
                    <a:pt x="1208" y="3518"/>
                    <a:pt x="2500" y="3518"/>
                  </a:cubicBezTo>
                  <a:cubicBezTo>
                    <a:pt x="2685" y="3518"/>
                    <a:pt x="2871" y="3497"/>
                    <a:pt x="3056" y="3447"/>
                  </a:cubicBezTo>
                  <a:cubicBezTo>
                    <a:pt x="4535" y="3086"/>
                    <a:pt x="5488" y="2034"/>
                    <a:pt x="5258" y="1114"/>
                  </a:cubicBezTo>
                  <a:cubicBezTo>
                    <a:pt x="5083" y="415"/>
                    <a:pt x="4263" y="1"/>
                    <a:pt x="3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6"/>
            <p:cNvSpPr/>
            <p:nvPr/>
          </p:nvSpPr>
          <p:spPr>
            <a:xfrm>
              <a:off x="1243600" y="1178750"/>
              <a:ext cx="178275" cy="223475"/>
            </a:xfrm>
            <a:custGeom>
              <a:avLst/>
              <a:gdLst/>
              <a:ahLst/>
              <a:cxnLst/>
              <a:rect l="l" t="t" r="r" b="b"/>
              <a:pathLst>
                <a:path w="7131" h="8939" fill="none" extrusionOk="0">
                  <a:moveTo>
                    <a:pt x="0" y="0"/>
                  </a:moveTo>
                  <a:lnTo>
                    <a:pt x="7131" y="8938"/>
                  </a:lnTo>
                </a:path>
              </a:pathLst>
            </a:custGeom>
            <a:noFill/>
            <a:ln w="145400" cap="rnd" cmpd="sng">
              <a:solidFill>
                <a:schemeClr val="lt1"/>
              </a:solidFill>
              <a:prstDash val="solid"/>
              <a:miter lim="328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6"/>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6"/>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6"/>
            <p:cNvSpPr/>
            <p:nvPr/>
          </p:nvSpPr>
          <p:spPr>
            <a:xfrm>
              <a:off x="957700" y="927650"/>
              <a:ext cx="509375" cy="363450"/>
            </a:xfrm>
            <a:custGeom>
              <a:avLst/>
              <a:gdLst/>
              <a:ahLst/>
              <a:cxnLst/>
              <a:rect l="l" t="t" r="r" b="b"/>
              <a:pathLst>
                <a:path w="20375" h="14538" extrusionOk="0">
                  <a:moveTo>
                    <a:pt x="15980" y="1"/>
                  </a:moveTo>
                  <a:cubicBezTo>
                    <a:pt x="14951" y="1"/>
                    <a:pt x="13926" y="60"/>
                    <a:pt x="12915" y="186"/>
                  </a:cubicBezTo>
                  <a:cubicBezTo>
                    <a:pt x="15544" y="3636"/>
                    <a:pt x="16628" y="8007"/>
                    <a:pt x="15971" y="12279"/>
                  </a:cubicBezTo>
                  <a:cubicBezTo>
                    <a:pt x="17450" y="11720"/>
                    <a:pt x="18863" y="10997"/>
                    <a:pt x="20210" y="10143"/>
                  </a:cubicBezTo>
                  <a:cubicBezTo>
                    <a:pt x="20374" y="8368"/>
                    <a:pt x="20243" y="6594"/>
                    <a:pt x="19815" y="4885"/>
                  </a:cubicBezTo>
                  <a:cubicBezTo>
                    <a:pt x="19355" y="3176"/>
                    <a:pt x="18665" y="1533"/>
                    <a:pt x="17712" y="54"/>
                  </a:cubicBezTo>
                  <a:cubicBezTo>
                    <a:pt x="17135" y="19"/>
                    <a:pt x="16557" y="1"/>
                    <a:pt x="15980" y="1"/>
                  </a:cubicBezTo>
                  <a:close/>
                  <a:moveTo>
                    <a:pt x="3517" y="2749"/>
                  </a:moveTo>
                  <a:cubicBezTo>
                    <a:pt x="2301" y="3275"/>
                    <a:pt x="1118" y="3932"/>
                    <a:pt x="1" y="4688"/>
                  </a:cubicBezTo>
                  <a:cubicBezTo>
                    <a:pt x="1841" y="7580"/>
                    <a:pt x="2695" y="10997"/>
                    <a:pt x="2432" y="14414"/>
                  </a:cubicBezTo>
                  <a:cubicBezTo>
                    <a:pt x="3248" y="14494"/>
                    <a:pt x="4064" y="14537"/>
                    <a:pt x="4873" y="14537"/>
                  </a:cubicBezTo>
                  <a:cubicBezTo>
                    <a:pt x="5399" y="14537"/>
                    <a:pt x="5923" y="14519"/>
                    <a:pt x="6441" y="14480"/>
                  </a:cubicBezTo>
                  <a:lnTo>
                    <a:pt x="6441" y="14447"/>
                  </a:lnTo>
                  <a:cubicBezTo>
                    <a:pt x="7033" y="10307"/>
                    <a:pt x="5981" y="6101"/>
                    <a:pt x="3517" y="27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6"/>
            <p:cNvSpPr/>
            <p:nvPr/>
          </p:nvSpPr>
          <p:spPr>
            <a:xfrm>
              <a:off x="741650" y="1093300"/>
              <a:ext cx="195550" cy="253050"/>
            </a:xfrm>
            <a:custGeom>
              <a:avLst/>
              <a:gdLst/>
              <a:ahLst/>
              <a:cxnLst/>
              <a:rect l="l" t="t" r="r" b="b"/>
              <a:pathLst>
                <a:path w="7822" h="10122" extrusionOk="0">
                  <a:moveTo>
                    <a:pt x="1" y="1"/>
                  </a:moveTo>
                  <a:lnTo>
                    <a:pt x="2531" y="10122"/>
                  </a:lnTo>
                  <a:lnTo>
                    <a:pt x="7821" y="7066"/>
                  </a:lnTo>
                  <a:lnTo>
                    <a:pt x="6113" y="19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6"/>
            <p:cNvSpPr/>
            <p:nvPr/>
          </p:nvSpPr>
          <p:spPr>
            <a:xfrm>
              <a:off x="1581225" y="238350"/>
              <a:ext cx="853575" cy="916600"/>
            </a:xfrm>
            <a:custGeom>
              <a:avLst/>
              <a:gdLst/>
              <a:ahLst/>
              <a:cxnLst/>
              <a:rect l="l" t="t" r="r" b="b"/>
              <a:pathLst>
                <a:path w="34143" h="36664" extrusionOk="0">
                  <a:moveTo>
                    <a:pt x="17871" y="0"/>
                  </a:moveTo>
                  <a:cubicBezTo>
                    <a:pt x="16951" y="0"/>
                    <a:pt x="16016" y="114"/>
                    <a:pt x="15084" y="352"/>
                  </a:cubicBezTo>
                  <a:lnTo>
                    <a:pt x="9760" y="1667"/>
                  </a:lnTo>
                  <a:cubicBezTo>
                    <a:pt x="3681" y="3178"/>
                    <a:pt x="1" y="9356"/>
                    <a:pt x="1512" y="15402"/>
                  </a:cubicBezTo>
                  <a:lnTo>
                    <a:pt x="6868" y="36663"/>
                  </a:lnTo>
                  <a:lnTo>
                    <a:pt x="34142" y="29828"/>
                  </a:lnTo>
                  <a:lnTo>
                    <a:pt x="28819" y="8568"/>
                  </a:lnTo>
                  <a:cubicBezTo>
                    <a:pt x="27513" y="3426"/>
                    <a:pt x="22916" y="0"/>
                    <a:pt x="17871"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6"/>
            <p:cNvSpPr/>
            <p:nvPr/>
          </p:nvSpPr>
          <p:spPr>
            <a:xfrm>
              <a:off x="2025675" y="827125"/>
              <a:ext cx="113375" cy="83825"/>
            </a:xfrm>
            <a:custGeom>
              <a:avLst/>
              <a:gdLst/>
              <a:ahLst/>
              <a:cxnLst/>
              <a:rect l="l" t="t" r="r" b="b"/>
              <a:pathLst>
                <a:path w="4535" h="3353" extrusionOk="0">
                  <a:moveTo>
                    <a:pt x="4535" y="1"/>
                  </a:moveTo>
                  <a:lnTo>
                    <a:pt x="132" y="1085"/>
                  </a:lnTo>
                  <a:lnTo>
                    <a:pt x="0" y="3353"/>
                  </a:lnTo>
                  <a:lnTo>
                    <a:pt x="0" y="3353"/>
                  </a:lnTo>
                  <a:lnTo>
                    <a:pt x="4009" y="2334"/>
                  </a:lnTo>
                  <a:lnTo>
                    <a:pt x="45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6"/>
            <p:cNvSpPr/>
            <p:nvPr/>
          </p:nvSpPr>
          <p:spPr>
            <a:xfrm>
              <a:off x="1678200" y="812350"/>
              <a:ext cx="256625" cy="245450"/>
            </a:xfrm>
            <a:custGeom>
              <a:avLst/>
              <a:gdLst/>
              <a:ahLst/>
              <a:cxnLst/>
              <a:rect l="l" t="t" r="r" b="b"/>
              <a:pathLst>
                <a:path w="10265" h="9818" extrusionOk="0">
                  <a:moveTo>
                    <a:pt x="4797" y="0"/>
                  </a:moveTo>
                  <a:cubicBezTo>
                    <a:pt x="4797" y="0"/>
                    <a:pt x="1" y="6422"/>
                    <a:pt x="2367" y="6422"/>
                  </a:cubicBezTo>
                  <a:cubicBezTo>
                    <a:pt x="2606" y="6422"/>
                    <a:pt x="2919" y="6356"/>
                    <a:pt x="3318" y="6211"/>
                  </a:cubicBezTo>
                  <a:lnTo>
                    <a:pt x="3318" y="6211"/>
                  </a:lnTo>
                  <a:cubicBezTo>
                    <a:pt x="2508" y="8791"/>
                    <a:pt x="2788" y="9818"/>
                    <a:pt x="3407" y="9818"/>
                  </a:cubicBezTo>
                  <a:cubicBezTo>
                    <a:pt x="4270" y="9818"/>
                    <a:pt x="5794" y="7822"/>
                    <a:pt x="5947" y="5258"/>
                  </a:cubicBezTo>
                  <a:cubicBezTo>
                    <a:pt x="7059" y="6582"/>
                    <a:pt x="7813" y="7073"/>
                    <a:pt x="8275" y="7073"/>
                  </a:cubicBezTo>
                  <a:cubicBezTo>
                    <a:pt x="9314" y="7073"/>
                    <a:pt x="8872" y="4586"/>
                    <a:pt x="7688" y="3516"/>
                  </a:cubicBezTo>
                  <a:lnTo>
                    <a:pt x="7688" y="3516"/>
                  </a:lnTo>
                  <a:cubicBezTo>
                    <a:pt x="8289" y="3739"/>
                    <a:pt x="8682" y="3834"/>
                    <a:pt x="8915" y="3834"/>
                  </a:cubicBezTo>
                  <a:cubicBezTo>
                    <a:pt x="10264" y="3834"/>
                    <a:pt x="6275" y="658"/>
                    <a:pt x="6275" y="658"/>
                  </a:cubicBezTo>
                  <a:lnTo>
                    <a:pt x="4797" y="0"/>
                  </a:ln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6"/>
            <p:cNvSpPr/>
            <p:nvPr/>
          </p:nvSpPr>
          <p:spPr>
            <a:xfrm>
              <a:off x="1775925" y="703350"/>
              <a:ext cx="153650" cy="145575"/>
            </a:xfrm>
            <a:custGeom>
              <a:avLst/>
              <a:gdLst/>
              <a:ahLst/>
              <a:cxnLst/>
              <a:rect l="l" t="t" r="r" b="b"/>
              <a:pathLst>
                <a:path w="6146" h="5823" extrusionOk="0">
                  <a:moveTo>
                    <a:pt x="3087" y="1"/>
                  </a:moveTo>
                  <a:cubicBezTo>
                    <a:pt x="2969" y="1"/>
                    <a:pt x="2849" y="8"/>
                    <a:pt x="2728" y="23"/>
                  </a:cubicBezTo>
                  <a:cubicBezTo>
                    <a:pt x="1151" y="220"/>
                    <a:pt x="1" y="1666"/>
                    <a:pt x="198" y="3243"/>
                  </a:cubicBezTo>
                  <a:cubicBezTo>
                    <a:pt x="382" y="4748"/>
                    <a:pt x="1657" y="5822"/>
                    <a:pt x="3110" y="5822"/>
                  </a:cubicBezTo>
                  <a:cubicBezTo>
                    <a:pt x="3212" y="5822"/>
                    <a:pt x="3315" y="5817"/>
                    <a:pt x="3418" y="5806"/>
                  </a:cubicBezTo>
                  <a:cubicBezTo>
                    <a:pt x="5028" y="5609"/>
                    <a:pt x="6145" y="4163"/>
                    <a:pt x="5948" y="2553"/>
                  </a:cubicBezTo>
                  <a:cubicBezTo>
                    <a:pt x="5796" y="1094"/>
                    <a:pt x="4548" y="1"/>
                    <a:pt x="3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6"/>
            <p:cNvSpPr/>
            <p:nvPr/>
          </p:nvSpPr>
          <p:spPr>
            <a:xfrm>
              <a:off x="1796475" y="453350"/>
              <a:ext cx="552875" cy="412125"/>
            </a:xfrm>
            <a:custGeom>
              <a:avLst/>
              <a:gdLst/>
              <a:ahLst/>
              <a:cxnLst/>
              <a:rect l="l" t="t" r="r" b="b"/>
              <a:pathLst>
                <a:path w="22115" h="16485" extrusionOk="0">
                  <a:moveTo>
                    <a:pt x="11808" y="0"/>
                  </a:moveTo>
                  <a:cubicBezTo>
                    <a:pt x="10870" y="0"/>
                    <a:pt x="9905" y="117"/>
                    <a:pt x="8938" y="362"/>
                  </a:cubicBezTo>
                  <a:cubicBezTo>
                    <a:pt x="3483" y="1709"/>
                    <a:pt x="0" y="6638"/>
                    <a:pt x="1183" y="11304"/>
                  </a:cubicBezTo>
                  <a:cubicBezTo>
                    <a:pt x="2075" y="14847"/>
                    <a:pt x="5152" y="16485"/>
                    <a:pt x="8950" y="16485"/>
                  </a:cubicBezTo>
                  <a:cubicBezTo>
                    <a:pt x="10190" y="16485"/>
                    <a:pt x="11506" y="16310"/>
                    <a:pt x="12848" y="15970"/>
                  </a:cubicBezTo>
                  <a:cubicBezTo>
                    <a:pt x="18303" y="14590"/>
                    <a:pt x="22115" y="11041"/>
                    <a:pt x="20932" y="6375"/>
                  </a:cubicBezTo>
                  <a:cubicBezTo>
                    <a:pt x="19959" y="2510"/>
                    <a:pt x="16161" y="0"/>
                    <a:pt x="11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6"/>
            <p:cNvSpPr/>
            <p:nvPr/>
          </p:nvSpPr>
          <p:spPr>
            <a:xfrm>
              <a:off x="1938575" y="606200"/>
              <a:ext cx="154475" cy="145300"/>
            </a:xfrm>
            <a:custGeom>
              <a:avLst/>
              <a:gdLst/>
              <a:ahLst/>
              <a:cxnLst/>
              <a:rect l="l" t="t" r="r" b="b"/>
              <a:pathLst>
                <a:path w="6179" h="5812" extrusionOk="0">
                  <a:moveTo>
                    <a:pt x="3062" y="1"/>
                  </a:moveTo>
                  <a:cubicBezTo>
                    <a:pt x="1651" y="1"/>
                    <a:pt x="410" y="1030"/>
                    <a:pt x="231" y="2496"/>
                  </a:cubicBezTo>
                  <a:cubicBezTo>
                    <a:pt x="1" y="4073"/>
                    <a:pt x="1085" y="5552"/>
                    <a:pt x="2663" y="5782"/>
                  </a:cubicBezTo>
                  <a:cubicBezTo>
                    <a:pt x="2804" y="5802"/>
                    <a:pt x="2944" y="5812"/>
                    <a:pt x="3083" y="5812"/>
                  </a:cubicBezTo>
                  <a:cubicBezTo>
                    <a:pt x="4518" y="5812"/>
                    <a:pt x="5739" y="4756"/>
                    <a:pt x="5949" y="3317"/>
                  </a:cubicBezTo>
                  <a:cubicBezTo>
                    <a:pt x="6179" y="1740"/>
                    <a:pt x="5094" y="261"/>
                    <a:pt x="3484" y="31"/>
                  </a:cubicBezTo>
                  <a:cubicBezTo>
                    <a:pt x="3342" y="11"/>
                    <a:pt x="3201" y="1"/>
                    <a:pt x="3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6"/>
            <p:cNvSpPr/>
            <p:nvPr/>
          </p:nvSpPr>
          <p:spPr>
            <a:xfrm>
              <a:off x="2157100" y="551550"/>
              <a:ext cx="152000" cy="145375"/>
            </a:xfrm>
            <a:custGeom>
              <a:avLst/>
              <a:gdLst/>
              <a:ahLst/>
              <a:cxnLst/>
              <a:rect l="l" t="t" r="r" b="b"/>
              <a:pathLst>
                <a:path w="6080" h="5815" extrusionOk="0">
                  <a:moveTo>
                    <a:pt x="3061" y="0"/>
                  </a:moveTo>
                  <a:cubicBezTo>
                    <a:pt x="2962" y="0"/>
                    <a:pt x="2862" y="5"/>
                    <a:pt x="2761" y="16"/>
                  </a:cubicBezTo>
                  <a:cubicBezTo>
                    <a:pt x="1151" y="180"/>
                    <a:pt x="1" y="1626"/>
                    <a:pt x="165" y="3203"/>
                  </a:cubicBezTo>
                  <a:cubicBezTo>
                    <a:pt x="319" y="4710"/>
                    <a:pt x="1567" y="5815"/>
                    <a:pt x="3047" y="5815"/>
                  </a:cubicBezTo>
                  <a:cubicBezTo>
                    <a:pt x="3148" y="5815"/>
                    <a:pt x="3250" y="5810"/>
                    <a:pt x="3352" y="5799"/>
                  </a:cubicBezTo>
                  <a:cubicBezTo>
                    <a:pt x="4930" y="5635"/>
                    <a:pt x="6080" y="4189"/>
                    <a:pt x="5916" y="2612"/>
                  </a:cubicBezTo>
                  <a:cubicBezTo>
                    <a:pt x="5762" y="1104"/>
                    <a:pt x="4514" y="0"/>
                    <a:pt x="30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6"/>
            <p:cNvSpPr/>
            <p:nvPr/>
          </p:nvSpPr>
          <p:spPr>
            <a:xfrm>
              <a:off x="2166150" y="551925"/>
              <a:ext cx="145425" cy="136400"/>
            </a:xfrm>
            <a:custGeom>
              <a:avLst/>
              <a:gdLst/>
              <a:ahLst/>
              <a:cxnLst/>
              <a:rect l="l" t="t" r="r" b="b"/>
              <a:pathLst>
                <a:path w="5817" h="5456" extrusionOk="0">
                  <a:moveTo>
                    <a:pt x="2695" y="1"/>
                  </a:moveTo>
                  <a:cubicBezTo>
                    <a:pt x="0" y="1414"/>
                    <a:pt x="1019" y="5455"/>
                    <a:pt x="4042" y="5455"/>
                  </a:cubicBezTo>
                  <a:cubicBezTo>
                    <a:pt x="5225" y="4831"/>
                    <a:pt x="5816" y="3484"/>
                    <a:pt x="5488" y="2169"/>
                  </a:cubicBezTo>
                  <a:cubicBezTo>
                    <a:pt x="5159" y="888"/>
                    <a:pt x="4009" y="1"/>
                    <a:pt x="2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6"/>
            <p:cNvSpPr/>
            <p:nvPr/>
          </p:nvSpPr>
          <p:spPr>
            <a:xfrm>
              <a:off x="1949275" y="606150"/>
              <a:ext cx="145425" cy="136400"/>
            </a:xfrm>
            <a:custGeom>
              <a:avLst/>
              <a:gdLst/>
              <a:ahLst/>
              <a:cxnLst/>
              <a:rect l="l" t="t" r="r" b="b"/>
              <a:pathLst>
                <a:path w="5817" h="5456" extrusionOk="0">
                  <a:moveTo>
                    <a:pt x="2662" y="0"/>
                  </a:moveTo>
                  <a:cubicBezTo>
                    <a:pt x="0" y="1413"/>
                    <a:pt x="1019" y="5455"/>
                    <a:pt x="4042" y="5455"/>
                  </a:cubicBezTo>
                  <a:cubicBezTo>
                    <a:pt x="5192" y="4831"/>
                    <a:pt x="5816" y="3484"/>
                    <a:pt x="5488" y="2202"/>
                  </a:cubicBezTo>
                  <a:cubicBezTo>
                    <a:pt x="5159" y="888"/>
                    <a:pt x="4009" y="0"/>
                    <a:pt x="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6"/>
            <p:cNvSpPr/>
            <p:nvPr/>
          </p:nvSpPr>
          <p:spPr>
            <a:xfrm>
              <a:off x="2142325" y="667950"/>
              <a:ext cx="32875" cy="40100"/>
            </a:xfrm>
            <a:custGeom>
              <a:avLst/>
              <a:gdLst/>
              <a:ahLst/>
              <a:cxnLst/>
              <a:rect l="l" t="t" r="r" b="b"/>
              <a:pathLst>
                <a:path w="1315" h="1604" extrusionOk="0">
                  <a:moveTo>
                    <a:pt x="707" y="1"/>
                  </a:moveTo>
                  <a:cubicBezTo>
                    <a:pt x="623" y="1"/>
                    <a:pt x="539" y="19"/>
                    <a:pt x="460" y="59"/>
                  </a:cubicBezTo>
                  <a:cubicBezTo>
                    <a:pt x="230" y="157"/>
                    <a:pt x="66" y="354"/>
                    <a:pt x="0" y="617"/>
                  </a:cubicBezTo>
                  <a:cubicBezTo>
                    <a:pt x="132" y="420"/>
                    <a:pt x="296" y="289"/>
                    <a:pt x="526" y="223"/>
                  </a:cubicBezTo>
                  <a:cubicBezTo>
                    <a:pt x="553" y="217"/>
                    <a:pt x="582" y="215"/>
                    <a:pt x="610" y="215"/>
                  </a:cubicBezTo>
                  <a:cubicBezTo>
                    <a:pt x="754" y="215"/>
                    <a:pt x="909" y="283"/>
                    <a:pt x="1019" y="420"/>
                  </a:cubicBezTo>
                  <a:cubicBezTo>
                    <a:pt x="1085" y="584"/>
                    <a:pt x="1085" y="814"/>
                    <a:pt x="986" y="979"/>
                  </a:cubicBezTo>
                  <a:cubicBezTo>
                    <a:pt x="887" y="1209"/>
                    <a:pt x="756" y="1406"/>
                    <a:pt x="625" y="1603"/>
                  </a:cubicBezTo>
                  <a:cubicBezTo>
                    <a:pt x="723" y="1504"/>
                    <a:pt x="822" y="1439"/>
                    <a:pt x="887" y="1373"/>
                  </a:cubicBezTo>
                  <a:cubicBezTo>
                    <a:pt x="986" y="1274"/>
                    <a:pt x="1052" y="1176"/>
                    <a:pt x="1117" y="1077"/>
                  </a:cubicBezTo>
                  <a:cubicBezTo>
                    <a:pt x="1282" y="847"/>
                    <a:pt x="1315" y="552"/>
                    <a:pt x="1216" y="289"/>
                  </a:cubicBezTo>
                  <a:cubicBezTo>
                    <a:pt x="1101" y="104"/>
                    <a:pt x="905"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6"/>
            <p:cNvSpPr/>
            <p:nvPr/>
          </p:nvSpPr>
          <p:spPr>
            <a:xfrm>
              <a:off x="2102075" y="733475"/>
              <a:ext cx="46850" cy="31250"/>
            </a:xfrm>
            <a:custGeom>
              <a:avLst/>
              <a:gdLst/>
              <a:ahLst/>
              <a:cxnLst/>
              <a:rect l="l" t="t" r="r" b="b"/>
              <a:pathLst>
                <a:path w="1874" h="1250" extrusionOk="0">
                  <a:moveTo>
                    <a:pt x="1873" y="1"/>
                  </a:moveTo>
                  <a:lnTo>
                    <a:pt x="1873" y="1"/>
                  </a:lnTo>
                  <a:cubicBezTo>
                    <a:pt x="1742" y="198"/>
                    <a:pt x="1577" y="362"/>
                    <a:pt x="1413" y="527"/>
                  </a:cubicBezTo>
                  <a:cubicBezTo>
                    <a:pt x="1282" y="691"/>
                    <a:pt x="1084" y="822"/>
                    <a:pt x="887" y="921"/>
                  </a:cubicBezTo>
                  <a:cubicBezTo>
                    <a:pt x="781" y="984"/>
                    <a:pt x="661" y="1021"/>
                    <a:pt x="537" y="1021"/>
                  </a:cubicBezTo>
                  <a:cubicBezTo>
                    <a:pt x="468" y="1021"/>
                    <a:pt x="399" y="1010"/>
                    <a:pt x="329" y="987"/>
                  </a:cubicBezTo>
                  <a:cubicBezTo>
                    <a:pt x="132" y="921"/>
                    <a:pt x="66" y="691"/>
                    <a:pt x="33" y="461"/>
                  </a:cubicBezTo>
                  <a:cubicBezTo>
                    <a:pt x="0" y="592"/>
                    <a:pt x="0" y="724"/>
                    <a:pt x="0" y="855"/>
                  </a:cubicBezTo>
                  <a:cubicBezTo>
                    <a:pt x="33" y="987"/>
                    <a:pt x="132" y="1085"/>
                    <a:pt x="230" y="1151"/>
                  </a:cubicBezTo>
                  <a:cubicBezTo>
                    <a:pt x="362" y="1217"/>
                    <a:pt x="493" y="1249"/>
                    <a:pt x="620" y="1249"/>
                  </a:cubicBezTo>
                  <a:cubicBezTo>
                    <a:pt x="748" y="1249"/>
                    <a:pt x="871" y="1217"/>
                    <a:pt x="986" y="1151"/>
                  </a:cubicBezTo>
                  <a:cubicBezTo>
                    <a:pt x="1216" y="1019"/>
                    <a:pt x="1413" y="855"/>
                    <a:pt x="1545" y="658"/>
                  </a:cubicBezTo>
                  <a:cubicBezTo>
                    <a:pt x="1709" y="461"/>
                    <a:pt x="1807" y="231"/>
                    <a:pt x="1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6"/>
            <p:cNvSpPr/>
            <p:nvPr/>
          </p:nvSpPr>
          <p:spPr>
            <a:xfrm>
              <a:off x="1946800" y="757650"/>
              <a:ext cx="142975" cy="71925"/>
            </a:xfrm>
            <a:custGeom>
              <a:avLst/>
              <a:gdLst/>
              <a:ahLst/>
              <a:cxnLst/>
              <a:rect l="l" t="t" r="r" b="b"/>
              <a:pathLst>
                <a:path w="5719" h="2877" extrusionOk="0">
                  <a:moveTo>
                    <a:pt x="3878" y="1"/>
                  </a:moveTo>
                  <a:cubicBezTo>
                    <a:pt x="3466" y="1"/>
                    <a:pt x="3007" y="60"/>
                    <a:pt x="2531" y="184"/>
                  </a:cubicBezTo>
                  <a:cubicBezTo>
                    <a:pt x="1052" y="545"/>
                    <a:pt x="0" y="1433"/>
                    <a:pt x="165" y="2123"/>
                  </a:cubicBezTo>
                  <a:cubicBezTo>
                    <a:pt x="279" y="2603"/>
                    <a:pt x="966" y="2876"/>
                    <a:pt x="1883" y="2876"/>
                  </a:cubicBezTo>
                  <a:cubicBezTo>
                    <a:pt x="2284" y="2876"/>
                    <a:pt x="2728" y="2824"/>
                    <a:pt x="3188" y="2714"/>
                  </a:cubicBezTo>
                  <a:cubicBezTo>
                    <a:pt x="4667" y="2320"/>
                    <a:pt x="5718" y="1465"/>
                    <a:pt x="5554" y="775"/>
                  </a:cubicBezTo>
                  <a:cubicBezTo>
                    <a:pt x="5441" y="280"/>
                    <a:pt x="4773" y="1"/>
                    <a:pt x="3878" y="1"/>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6"/>
            <p:cNvSpPr/>
            <p:nvPr/>
          </p:nvSpPr>
          <p:spPr>
            <a:xfrm>
              <a:off x="2197350" y="694850"/>
              <a:ext cx="120800" cy="71625"/>
            </a:xfrm>
            <a:custGeom>
              <a:avLst/>
              <a:gdLst/>
              <a:ahLst/>
              <a:cxnLst/>
              <a:rect l="l" t="t" r="r" b="b"/>
              <a:pathLst>
                <a:path w="4832" h="2865" extrusionOk="0">
                  <a:moveTo>
                    <a:pt x="3777" y="0"/>
                  </a:moveTo>
                  <a:cubicBezTo>
                    <a:pt x="3359" y="0"/>
                    <a:pt x="2940" y="59"/>
                    <a:pt x="2531" y="166"/>
                  </a:cubicBezTo>
                  <a:cubicBezTo>
                    <a:pt x="1052" y="560"/>
                    <a:pt x="1" y="1414"/>
                    <a:pt x="165" y="2104"/>
                  </a:cubicBezTo>
                  <a:cubicBezTo>
                    <a:pt x="300" y="2600"/>
                    <a:pt x="977" y="2864"/>
                    <a:pt x="1867" y="2864"/>
                  </a:cubicBezTo>
                  <a:cubicBezTo>
                    <a:pt x="2273" y="2864"/>
                    <a:pt x="2724" y="2809"/>
                    <a:pt x="3188" y="2696"/>
                  </a:cubicBezTo>
                  <a:lnTo>
                    <a:pt x="3451" y="2630"/>
                  </a:lnTo>
                  <a:cubicBezTo>
                    <a:pt x="4076" y="1907"/>
                    <a:pt x="4568" y="1053"/>
                    <a:pt x="4831" y="133"/>
                  </a:cubicBezTo>
                  <a:cubicBezTo>
                    <a:pt x="4485" y="42"/>
                    <a:pt x="4131" y="0"/>
                    <a:pt x="3777"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6"/>
            <p:cNvSpPr/>
            <p:nvPr/>
          </p:nvSpPr>
          <p:spPr>
            <a:xfrm>
              <a:off x="1554950" y="380700"/>
              <a:ext cx="750350" cy="404550"/>
            </a:xfrm>
            <a:custGeom>
              <a:avLst/>
              <a:gdLst/>
              <a:ahLst/>
              <a:cxnLst/>
              <a:rect l="l" t="t" r="r" b="b"/>
              <a:pathLst>
                <a:path w="30014" h="16182" extrusionOk="0">
                  <a:moveTo>
                    <a:pt x="24618" y="1"/>
                  </a:moveTo>
                  <a:cubicBezTo>
                    <a:pt x="22846" y="1"/>
                    <a:pt x="20165" y="481"/>
                    <a:pt x="16167" y="1756"/>
                  </a:cubicBezTo>
                  <a:cubicBezTo>
                    <a:pt x="0" y="6915"/>
                    <a:pt x="9168" y="15853"/>
                    <a:pt x="11666" y="16182"/>
                  </a:cubicBezTo>
                  <a:cubicBezTo>
                    <a:pt x="11468" y="14210"/>
                    <a:pt x="11863" y="13225"/>
                    <a:pt x="11863" y="13225"/>
                  </a:cubicBezTo>
                  <a:cubicBezTo>
                    <a:pt x="15017" y="11812"/>
                    <a:pt x="17646" y="9446"/>
                    <a:pt x="19388" y="6455"/>
                  </a:cubicBezTo>
                  <a:lnTo>
                    <a:pt x="19388" y="6455"/>
                  </a:lnTo>
                  <a:cubicBezTo>
                    <a:pt x="19196" y="7667"/>
                    <a:pt x="18881" y="8693"/>
                    <a:pt x="19373" y="8693"/>
                  </a:cubicBezTo>
                  <a:cubicBezTo>
                    <a:pt x="19388" y="8693"/>
                    <a:pt x="19404" y="8692"/>
                    <a:pt x="19421" y="8690"/>
                  </a:cubicBezTo>
                  <a:cubicBezTo>
                    <a:pt x="19979" y="8591"/>
                    <a:pt x="21589" y="5503"/>
                    <a:pt x="21589" y="5502"/>
                  </a:cubicBezTo>
                  <a:lnTo>
                    <a:pt x="21589" y="5502"/>
                  </a:lnTo>
                  <a:cubicBezTo>
                    <a:pt x="21589" y="5503"/>
                    <a:pt x="20834" y="8460"/>
                    <a:pt x="21392" y="8690"/>
                  </a:cubicBezTo>
                  <a:cubicBezTo>
                    <a:pt x="21408" y="8698"/>
                    <a:pt x="21426" y="8702"/>
                    <a:pt x="21446" y="8702"/>
                  </a:cubicBezTo>
                  <a:cubicBezTo>
                    <a:pt x="22072" y="8702"/>
                    <a:pt x="24481" y="4780"/>
                    <a:pt x="24481" y="4779"/>
                  </a:cubicBezTo>
                  <a:lnTo>
                    <a:pt x="24481" y="4779"/>
                  </a:lnTo>
                  <a:cubicBezTo>
                    <a:pt x="24481" y="4780"/>
                    <a:pt x="24087" y="6882"/>
                    <a:pt x="24612" y="6882"/>
                  </a:cubicBezTo>
                  <a:cubicBezTo>
                    <a:pt x="25105" y="6882"/>
                    <a:pt x="26978" y="4451"/>
                    <a:pt x="26978" y="4451"/>
                  </a:cubicBezTo>
                  <a:cubicBezTo>
                    <a:pt x="26978" y="4451"/>
                    <a:pt x="30013" y="1"/>
                    <a:pt x="24618" y="1"/>
                  </a:cubicBez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6"/>
            <p:cNvSpPr/>
            <p:nvPr/>
          </p:nvSpPr>
          <p:spPr>
            <a:xfrm>
              <a:off x="1756200" y="720275"/>
              <a:ext cx="128100" cy="105725"/>
            </a:xfrm>
            <a:custGeom>
              <a:avLst/>
              <a:gdLst/>
              <a:ahLst/>
              <a:cxnLst/>
              <a:rect l="l" t="t" r="r" b="b"/>
              <a:pathLst>
                <a:path w="5124" h="4229" extrusionOk="0">
                  <a:moveTo>
                    <a:pt x="2726" y="0"/>
                  </a:moveTo>
                  <a:cubicBezTo>
                    <a:pt x="2553" y="0"/>
                    <a:pt x="2377" y="22"/>
                    <a:pt x="2203" y="69"/>
                  </a:cubicBezTo>
                  <a:cubicBezTo>
                    <a:pt x="362" y="529"/>
                    <a:pt x="1" y="2960"/>
                    <a:pt x="1611" y="3913"/>
                  </a:cubicBezTo>
                  <a:cubicBezTo>
                    <a:pt x="1975" y="4131"/>
                    <a:pt x="2354" y="4229"/>
                    <a:pt x="2720" y="4229"/>
                  </a:cubicBezTo>
                  <a:cubicBezTo>
                    <a:pt x="4007" y="4229"/>
                    <a:pt x="5124" y="3021"/>
                    <a:pt x="4766" y="1613"/>
                  </a:cubicBezTo>
                  <a:cubicBezTo>
                    <a:pt x="4516" y="643"/>
                    <a:pt x="3659" y="0"/>
                    <a:pt x="27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6"/>
            <p:cNvSpPr/>
            <p:nvPr/>
          </p:nvSpPr>
          <p:spPr>
            <a:xfrm>
              <a:off x="1833425" y="660900"/>
              <a:ext cx="83825" cy="196125"/>
            </a:xfrm>
            <a:custGeom>
              <a:avLst/>
              <a:gdLst/>
              <a:ahLst/>
              <a:cxnLst/>
              <a:rect l="l" t="t" r="r" b="b"/>
              <a:pathLst>
                <a:path w="3353" h="7845" extrusionOk="0">
                  <a:moveTo>
                    <a:pt x="779" y="1"/>
                  </a:moveTo>
                  <a:cubicBezTo>
                    <a:pt x="749" y="1"/>
                    <a:pt x="720" y="4"/>
                    <a:pt x="691" y="12"/>
                  </a:cubicBezTo>
                  <a:cubicBezTo>
                    <a:pt x="66" y="176"/>
                    <a:pt x="1" y="2049"/>
                    <a:pt x="527" y="4218"/>
                  </a:cubicBezTo>
                  <a:cubicBezTo>
                    <a:pt x="1028" y="6255"/>
                    <a:pt x="1918" y="7844"/>
                    <a:pt x="2541" y="7844"/>
                  </a:cubicBezTo>
                  <a:cubicBezTo>
                    <a:pt x="2571" y="7844"/>
                    <a:pt x="2601" y="7840"/>
                    <a:pt x="2630" y="7833"/>
                  </a:cubicBezTo>
                  <a:cubicBezTo>
                    <a:pt x="3287" y="7668"/>
                    <a:pt x="3353" y="5795"/>
                    <a:pt x="2794" y="3627"/>
                  </a:cubicBezTo>
                  <a:cubicBezTo>
                    <a:pt x="2292" y="1590"/>
                    <a:pt x="1402" y="1"/>
                    <a:pt x="779" y="1"/>
                  </a:cubicBez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6"/>
            <p:cNvSpPr/>
            <p:nvPr/>
          </p:nvSpPr>
          <p:spPr>
            <a:xfrm>
              <a:off x="1871225" y="468950"/>
              <a:ext cx="166775" cy="179125"/>
            </a:xfrm>
            <a:custGeom>
              <a:avLst/>
              <a:gdLst/>
              <a:ahLst/>
              <a:cxnLst/>
              <a:rect l="l" t="t" r="r" b="b"/>
              <a:pathLst>
                <a:path w="6671" h="7165" extrusionOk="0">
                  <a:moveTo>
                    <a:pt x="6671" y="1"/>
                  </a:moveTo>
                  <a:cubicBezTo>
                    <a:pt x="6375" y="757"/>
                    <a:pt x="5981" y="1479"/>
                    <a:pt x="5455" y="2137"/>
                  </a:cubicBezTo>
                  <a:cubicBezTo>
                    <a:pt x="4929" y="2794"/>
                    <a:pt x="4404" y="3418"/>
                    <a:pt x="3812" y="3977"/>
                  </a:cubicBezTo>
                  <a:cubicBezTo>
                    <a:pt x="3221" y="4568"/>
                    <a:pt x="2596" y="5127"/>
                    <a:pt x="1972" y="5653"/>
                  </a:cubicBezTo>
                  <a:cubicBezTo>
                    <a:pt x="1643" y="5916"/>
                    <a:pt x="1315" y="6178"/>
                    <a:pt x="986" y="6441"/>
                  </a:cubicBezTo>
                  <a:cubicBezTo>
                    <a:pt x="690" y="6704"/>
                    <a:pt x="329" y="6934"/>
                    <a:pt x="0" y="7164"/>
                  </a:cubicBezTo>
                  <a:cubicBezTo>
                    <a:pt x="723" y="6770"/>
                    <a:pt x="1413" y="6310"/>
                    <a:pt x="2071" y="5784"/>
                  </a:cubicBezTo>
                  <a:cubicBezTo>
                    <a:pt x="2728" y="5291"/>
                    <a:pt x="3352" y="4733"/>
                    <a:pt x="3944" y="4141"/>
                  </a:cubicBezTo>
                  <a:cubicBezTo>
                    <a:pt x="4568" y="3550"/>
                    <a:pt x="5094" y="2925"/>
                    <a:pt x="5587" y="2235"/>
                  </a:cubicBezTo>
                  <a:cubicBezTo>
                    <a:pt x="6112" y="1578"/>
                    <a:pt x="6474" y="789"/>
                    <a:pt x="6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6"/>
            <p:cNvSpPr/>
            <p:nvPr/>
          </p:nvSpPr>
          <p:spPr>
            <a:xfrm>
              <a:off x="2056050" y="435275"/>
              <a:ext cx="32075" cy="107650"/>
            </a:xfrm>
            <a:custGeom>
              <a:avLst/>
              <a:gdLst/>
              <a:ahLst/>
              <a:cxnLst/>
              <a:rect l="l" t="t" r="r" b="b"/>
              <a:pathLst>
                <a:path w="1283" h="4306" extrusionOk="0">
                  <a:moveTo>
                    <a:pt x="1282" y="0"/>
                  </a:moveTo>
                  <a:cubicBezTo>
                    <a:pt x="1151" y="362"/>
                    <a:pt x="1052" y="723"/>
                    <a:pt x="921" y="1052"/>
                  </a:cubicBezTo>
                  <a:cubicBezTo>
                    <a:pt x="822" y="1413"/>
                    <a:pt x="724" y="1775"/>
                    <a:pt x="625" y="2136"/>
                  </a:cubicBezTo>
                  <a:lnTo>
                    <a:pt x="1" y="4305"/>
                  </a:lnTo>
                  <a:cubicBezTo>
                    <a:pt x="198" y="3977"/>
                    <a:pt x="362" y="3615"/>
                    <a:pt x="494" y="3254"/>
                  </a:cubicBezTo>
                  <a:cubicBezTo>
                    <a:pt x="625" y="2925"/>
                    <a:pt x="724" y="2564"/>
                    <a:pt x="822" y="2202"/>
                  </a:cubicBezTo>
                  <a:cubicBezTo>
                    <a:pt x="954" y="1841"/>
                    <a:pt x="1020" y="1479"/>
                    <a:pt x="1118" y="1118"/>
                  </a:cubicBezTo>
                  <a:cubicBezTo>
                    <a:pt x="1184" y="756"/>
                    <a:pt x="1250" y="362"/>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6"/>
            <p:cNvSpPr/>
            <p:nvPr/>
          </p:nvSpPr>
          <p:spPr>
            <a:xfrm>
              <a:off x="2107000" y="444300"/>
              <a:ext cx="29600" cy="100250"/>
            </a:xfrm>
            <a:custGeom>
              <a:avLst/>
              <a:gdLst/>
              <a:ahLst/>
              <a:cxnLst/>
              <a:rect l="l" t="t" r="r" b="b"/>
              <a:pathLst>
                <a:path w="1184" h="4010" extrusionOk="0">
                  <a:moveTo>
                    <a:pt x="1183" y="1"/>
                  </a:moveTo>
                  <a:lnTo>
                    <a:pt x="1183" y="1"/>
                  </a:lnTo>
                  <a:cubicBezTo>
                    <a:pt x="1052" y="297"/>
                    <a:pt x="920" y="658"/>
                    <a:pt x="822" y="954"/>
                  </a:cubicBezTo>
                  <a:cubicBezTo>
                    <a:pt x="690" y="1282"/>
                    <a:pt x="592" y="1611"/>
                    <a:pt x="493" y="1973"/>
                  </a:cubicBezTo>
                  <a:cubicBezTo>
                    <a:pt x="395" y="2301"/>
                    <a:pt x="296" y="2630"/>
                    <a:pt x="230" y="2958"/>
                  </a:cubicBezTo>
                  <a:cubicBezTo>
                    <a:pt x="132" y="3320"/>
                    <a:pt x="66" y="3648"/>
                    <a:pt x="0" y="4010"/>
                  </a:cubicBezTo>
                  <a:cubicBezTo>
                    <a:pt x="165" y="3681"/>
                    <a:pt x="263" y="3353"/>
                    <a:pt x="395" y="3024"/>
                  </a:cubicBezTo>
                  <a:cubicBezTo>
                    <a:pt x="493" y="2695"/>
                    <a:pt x="625" y="2367"/>
                    <a:pt x="723" y="2038"/>
                  </a:cubicBezTo>
                  <a:cubicBezTo>
                    <a:pt x="822" y="1677"/>
                    <a:pt x="887" y="1348"/>
                    <a:pt x="986" y="1020"/>
                  </a:cubicBezTo>
                  <a:cubicBezTo>
                    <a:pt x="1052" y="691"/>
                    <a:pt x="1150" y="330"/>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6"/>
            <p:cNvSpPr/>
            <p:nvPr/>
          </p:nvSpPr>
          <p:spPr>
            <a:xfrm>
              <a:off x="2182575" y="429525"/>
              <a:ext cx="13175" cy="81350"/>
            </a:xfrm>
            <a:custGeom>
              <a:avLst/>
              <a:gdLst/>
              <a:ahLst/>
              <a:cxnLst/>
              <a:rect l="l" t="t" r="r" b="b"/>
              <a:pathLst>
                <a:path w="527" h="3254" extrusionOk="0">
                  <a:moveTo>
                    <a:pt x="526" y="0"/>
                  </a:moveTo>
                  <a:cubicBezTo>
                    <a:pt x="428" y="263"/>
                    <a:pt x="395" y="493"/>
                    <a:pt x="329" y="789"/>
                  </a:cubicBezTo>
                  <a:cubicBezTo>
                    <a:pt x="263" y="1052"/>
                    <a:pt x="230" y="1315"/>
                    <a:pt x="198" y="1611"/>
                  </a:cubicBezTo>
                  <a:cubicBezTo>
                    <a:pt x="165" y="1873"/>
                    <a:pt x="132" y="2169"/>
                    <a:pt x="66" y="2432"/>
                  </a:cubicBezTo>
                  <a:cubicBezTo>
                    <a:pt x="33" y="2695"/>
                    <a:pt x="0" y="2958"/>
                    <a:pt x="0" y="3254"/>
                  </a:cubicBezTo>
                  <a:cubicBezTo>
                    <a:pt x="99" y="2991"/>
                    <a:pt x="198" y="2728"/>
                    <a:pt x="263" y="2465"/>
                  </a:cubicBezTo>
                  <a:cubicBezTo>
                    <a:pt x="329" y="2202"/>
                    <a:pt x="395" y="1906"/>
                    <a:pt x="428" y="1643"/>
                  </a:cubicBezTo>
                  <a:cubicBezTo>
                    <a:pt x="460" y="1381"/>
                    <a:pt x="526" y="1085"/>
                    <a:pt x="526" y="822"/>
                  </a:cubicBezTo>
                  <a:cubicBezTo>
                    <a:pt x="526" y="526"/>
                    <a:pt x="526" y="263"/>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6"/>
            <p:cNvSpPr/>
            <p:nvPr/>
          </p:nvSpPr>
          <p:spPr>
            <a:xfrm>
              <a:off x="1856425" y="496875"/>
              <a:ext cx="116700" cy="118325"/>
            </a:xfrm>
            <a:custGeom>
              <a:avLst/>
              <a:gdLst/>
              <a:ahLst/>
              <a:cxnLst/>
              <a:rect l="l" t="t" r="r" b="b"/>
              <a:pathLst>
                <a:path w="4668" h="4733" extrusionOk="0">
                  <a:moveTo>
                    <a:pt x="4568" y="1"/>
                  </a:moveTo>
                  <a:cubicBezTo>
                    <a:pt x="4568" y="592"/>
                    <a:pt x="4437" y="1184"/>
                    <a:pt x="4174" y="1710"/>
                  </a:cubicBezTo>
                  <a:cubicBezTo>
                    <a:pt x="3911" y="2235"/>
                    <a:pt x="3550" y="2696"/>
                    <a:pt x="3123" y="3090"/>
                  </a:cubicBezTo>
                  <a:cubicBezTo>
                    <a:pt x="2663" y="3484"/>
                    <a:pt x="2170" y="3813"/>
                    <a:pt x="1644" y="4076"/>
                  </a:cubicBezTo>
                  <a:cubicBezTo>
                    <a:pt x="1381" y="4174"/>
                    <a:pt x="1085" y="4306"/>
                    <a:pt x="822" y="4437"/>
                  </a:cubicBezTo>
                  <a:cubicBezTo>
                    <a:pt x="559" y="4536"/>
                    <a:pt x="297" y="4634"/>
                    <a:pt x="1" y="4733"/>
                  </a:cubicBezTo>
                  <a:cubicBezTo>
                    <a:pt x="297" y="4667"/>
                    <a:pt x="592" y="4634"/>
                    <a:pt x="888" y="4536"/>
                  </a:cubicBezTo>
                  <a:cubicBezTo>
                    <a:pt x="1184" y="4437"/>
                    <a:pt x="1447" y="4339"/>
                    <a:pt x="1742" y="4240"/>
                  </a:cubicBezTo>
                  <a:cubicBezTo>
                    <a:pt x="2301" y="3977"/>
                    <a:pt x="2827" y="3648"/>
                    <a:pt x="3287" y="3254"/>
                  </a:cubicBezTo>
                  <a:cubicBezTo>
                    <a:pt x="3747" y="2860"/>
                    <a:pt x="4108" y="2367"/>
                    <a:pt x="4338" y="1775"/>
                  </a:cubicBezTo>
                  <a:cubicBezTo>
                    <a:pt x="4601" y="1217"/>
                    <a:pt x="4667" y="592"/>
                    <a:pt x="4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6"/>
            <p:cNvSpPr/>
            <p:nvPr/>
          </p:nvSpPr>
          <p:spPr>
            <a:xfrm>
              <a:off x="1961575" y="885450"/>
              <a:ext cx="332750" cy="340150"/>
            </a:xfrm>
            <a:custGeom>
              <a:avLst/>
              <a:gdLst/>
              <a:ahLst/>
              <a:cxnLst/>
              <a:rect l="l" t="t" r="r" b="b"/>
              <a:pathLst>
                <a:path w="13310" h="13606" extrusionOk="0">
                  <a:moveTo>
                    <a:pt x="6573" y="1"/>
                  </a:moveTo>
                  <a:lnTo>
                    <a:pt x="2564" y="1020"/>
                  </a:lnTo>
                  <a:cubicBezTo>
                    <a:pt x="2564" y="1020"/>
                    <a:pt x="100" y="8117"/>
                    <a:pt x="1" y="13605"/>
                  </a:cubicBezTo>
                  <a:lnTo>
                    <a:pt x="13309" y="10253"/>
                  </a:lnTo>
                  <a:lnTo>
                    <a:pt x="65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6"/>
            <p:cNvSpPr/>
            <p:nvPr/>
          </p:nvSpPr>
          <p:spPr>
            <a:xfrm>
              <a:off x="1261675" y="1014000"/>
              <a:ext cx="1745725" cy="768400"/>
            </a:xfrm>
            <a:custGeom>
              <a:avLst/>
              <a:gdLst/>
              <a:ahLst/>
              <a:cxnLst/>
              <a:rect l="l" t="t" r="r" b="b"/>
              <a:pathLst>
                <a:path w="69829" h="30736" extrusionOk="0">
                  <a:moveTo>
                    <a:pt x="48061" y="0"/>
                  </a:moveTo>
                  <a:cubicBezTo>
                    <a:pt x="41300" y="0"/>
                    <a:pt x="33855" y="870"/>
                    <a:pt x="27471" y="2482"/>
                  </a:cubicBezTo>
                  <a:cubicBezTo>
                    <a:pt x="11468" y="6491"/>
                    <a:pt x="0" y="15627"/>
                    <a:pt x="1840" y="22922"/>
                  </a:cubicBezTo>
                  <a:cubicBezTo>
                    <a:pt x="3077" y="27913"/>
                    <a:pt x="10238" y="30736"/>
                    <a:pt x="19763" y="30736"/>
                  </a:cubicBezTo>
                  <a:cubicBezTo>
                    <a:pt x="24158" y="30736"/>
                    <a:pt x="29057" y="30135"/>
                    <a:pt x="34109" y="28869"/>
                  </a:cubicBezTo>
                  <a:cubicBezTo>
                    <a:pt x="50079" y="24860"/>
                    <a:pt x="69828" y="13622"/>
                    <a:pt x="67988" y="6360"/>
                  </a:cubicBezTo>
                  <a:cubicBezTo>
                    <a:pt x="66882" y="1975"/>
                    <a:pt x="58249" y="0"/>
                    <a:pt x="4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6"/>
            <p:cNvSpPr/>
            <p:nvPr/>
          </p:nvSpPr>
          <p:spPr>
            <a:xfrm>
              <a:off x="1791525" y="1482700"/>
              <a:ext cx="428850" cy="202100"/>
            </a:xfrm>
            <a:custGeom>
              <a:avLst/>
              <a:gdLst/>
              <a:ahLst/>
              <a:cxnLst/>
              <a:rect l="l" t="t" r="r" b="b"/>
              <a:pathLst>
                <a:path w="17154" h="8084" extrusionOk="0">
                  <a:moveTo>
                    <a:pt x="11239" y="0"/>
                  </a:moveTo>
                  <a:lnTo>
                    <a:pt x="11239" y="2728"/>
                  </a:lnTo>
                  <a:lnTo>
                    <a:pt x="5587" y="1216"/>
                  </a:lnTo>
                  <a:lnTo>
                    <a:pt x="5259" y="4765"/>
                  </a:lnTo>
                  <a:lnTo>
                    <a:pt x="330" y="3911"/>
                  </a:lnTo>
                  <a:lnTo>
                    <a:pt x="1" y="8084"/>
                  </a:lnTo>
                  <a:lnTo>
                    <a:pt x="1" y="8084"/>
                  </a:lnTo>
                  <a:lnTo>
                    <a:pt x="5587" y="7230"/>
                  </a:lnTo>
                  <a:lnTo>
                    <a:pt x="7066" y="3155"/>
                  </a:lnTo>
                  <a:lnTo>
                    <a:pt x="11568" y="5422"/>
                  </a:lnTo>
                  <a:lnTo>
                    <a:pt x="12619" y="1873"/>
                  </a:lnTo>
                  <a:lnTo>
                    <a:pt x="17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6"/>
            <p:cNvSpPr/>
            <p:nvPr/>
          </p:nvSpPr>
          <p:spPr>
            <a:xfrm>
              <a:off x="2545675" y="1016075"/>
              <a:ext cx="440350" cy="491300"/>
            </a:xfrm>
            <a:custGeom>
              <a:avLst/>
              <a:gdLst/>
              <a:ahLst/>
              <a:cxnLst/>
              <a:rect l="l" t="t" r="r" b="b"/>
              <a:pathLst>
                <a:path w="17614" h="19652" extrusionOk="0">
                  <a:moveTo>
                    <a:pt x="1" y="1"/>
                  </a:moveTo>
                  <a:cubicBezTo>
                    <a:pt x="559" y="6770"/>
                    <a:pt x="2235" y="13408"/>
                    <a:pt x="4930" y="19651"/>
                  </a:cubicBezTo>
                  <a:cubicBezTo>
                    <a:pt x="12422" y="15215"/>
                    <a:pt x="17614" y="10155"/>
                    <a:pt x="16661" y="6277"/>
                  </a:cubicBezTo>
                  <a:cubicBezTo>
                    <a:pt x="15675" y="2367"/>
                    <a:pt x="8709" y="39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6"/>
            <p:cNvSpPr/>
            <p:nvPr/>
          </p:nvSpPr>
          <p:spPr>
            <a:xfrm>
              <a:off x="1690500" y="936425"/>
              <a:ext cx="799350" cy="244150"/>
            </a:xfrm>
            <a:custGeom>
              <a:avLst/>
              <a:gdLst/>
              <a:ahLst/>
              <a:cxnLst/>
              <a:rect l="l" t="t" r="r" b="b"/>
              <a:pathLst>
                <a:path w="31974" h="9766" extrusionOk="0">
                  <a:moveTo>
                    <a:pt x="29556" y="1"/>
                  </a:moveTo>
                  <a:cubicBezTo>
                    <a:pt x="29432" y="1"/>
                    <a:pt x="29306" y="11"/>
                    <a:pt x="29180" y="32"/>
                  </a:cubicBezTo>
                  <a:lnTo>
                    <a:pt x="1939" y="5421"/>
                  </a:lnTo>
                  <a:cubicBezTo>
                    <a:pt x="756" y="5651"/>
                    <a:pt x="0" y="6801"/>
                    <a:pt x="230" y="7984"/>
                  </a:cubicBezTo>
                  <a:cubicBezTo>
                    <a:pt x="433" y="9029"/>
                    <a:pt x="1353" y="9766"/>
                    <a:pt x="2380" y="9766"/>
                  </a:cubicBezTo>
                  <a:cubicBezTo>
                    <a:pt x="2517" y="9766"/>
                    <a:pt x="2655" y="9753"/>
                    <a:pt x="2793" y="9726"/>
                  </a:cubicBezTo>
                  <a:lnTo>
                    <a:pt x="30034" y="4370"/>
                  </a:lnTo>
                  <a:cubicBezTo>
                    <a:pt x="31217" y="4107"/>
                    <a:pt x="31973" y="2957"/>
                    <a:pt x="31743" y="1774"/>
                  </a:cubicBezTo>
                  <a:cubicBezTo>
                    <a:pt x="31538" y="717"/>
                    <a:pt x="30598" y="1"/>
                    <a:pt x="295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6"/>
            <p:cNvSpPr/>
            <p:nvPr/>
          </p:nvSpPr>
          <p:spPr>
            <a:xfrm>
              <a:off x="1530300" y="1251025"/>
              <a:ext cx="133100" cy="532375"/>
            </a:xfrm>
            <a:custGeom>
              <a:avLst/>
              <a:gdLst/>
              <a:ahLst/>
              <a:cxnLst/>
              <a:rect l="l" t="t" r="r" b="b"/>
              <a:pathLst>
                <a:path w="5324" h="21295" extrusionOk="0">
                  <a:moveTo>
                    <a:pt x="0" y="1"/>
                  </a:moveTo>
                  <a:cubicBezTo>
                    <a:pt x="395" y="1775"/>
                    <a:pt x="822" y="3550"/>
                    <a:pt x="1216" y="5324"/>
                  </a:cubicBezTo>
                  <a:lnTo>
                    <a:pt x="2531" y="10647"/>
                  </a:lnTo>
                  <a:lnTo>
                    <a:pt x="3911" y="16004"/>
                  </a:lnTo>
                  <a:cubicBezTo>
                    <a:pt x="4371" y="17778"/>
                    <a:pt x="4831" y="19520"/>
                    <a:pt x="5324" y="21294"/>
                  </a:cubicBezTo>
                  <a:cubicBezTo>
                    <a:pt x="4929" y="19520"/>
                    <a:pt x="4535" y="17745"/>
                    <a:pt x="4108" y="15971"/>
                  </a:cubicBezTo>
                  <a:lnTo>
                    <a:pt x="2793" y="10615"/>
                  </a:lnTo>
                  <a:lnTo>
                    <a:pt x="1413" y="5291"/>
                  </a:lnTo>
                  <a:cubicBezTo>
                    <a:pt x="953" y="3517"/>
                    <a:pt x="493" y="177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6"/>
            <p:cNvSpPr/>
            <p:nvPr/>
          </p:nvSpPr>
          <p:spPr>
            <a:xfrm>
              <a:off x="1591900" y="1249400"/>
              <a:ext cx="990775" cy="248100"/>
            </a:xfrm>
            <a:custGeom>
              <a:avLst/>
              <a:gdLst/>
              <a:ahLst/>
              <a:cxnLst/>
              <a:rect l="l" t="t" r="r" b="b"/>
              <a:pathLst>
                <a:path w="39631" h="9924" extrusionOk="0">
                  <a:moveTo>
                    <a:pt x="39630" y="0"/>
                  </a:moveTo>
                  <a:lnTo>
                    <a:pt x="34636" y="1183"/>
                  </a:lnTo>
                  <a:lnTo>
                    <a:pt x="29707" y="2399"/>
                  </a:lnTo>
                  <a:lnTo>
                    <a:pt x="19783" y="4830"/>
                  </a:lnTo>
                  <a:lnTo>
                    <a:pt x="9892" y="7361"/>
                  </a:lnTo>
                  <a:lnTo>
                    <a:pt x="4963" y="8609"/>
                  </a:lnTo>
                  <a:lnTo>
                    <a:pt x="1" y="9924"/>
                  </a:lnTo>
                  <a:lnTo>
                    <a:pt x="4963" y="8741"/>
                  </a:lnTo>
                  <a:lnTo>
                    <a:pt x="9925" y="7492"/>
                  </a:lnTo>
                  <a:lnTo>
                    <a:pt x="19848" y="5060"/>
                  </a:lnTo>
                  <a:lnTo>
                    <a:pt x="29739" y="2530"/>
                  </a:lnTo>
                  <a:lnTo>
                    <a:pt x="34668" y="1282"/>
                  </a:lnTo>
                  <a:lnTo>
                    <a:pt x="39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6"/>
            <p:cNvSpPr/>
            <p:nvPr/>
          </p:nvSpPr>
          <p:spPr>
            <a:xfrm>
              <a:off x="2281975" y="1324150"/>
              <a:ext cx="83825" cy="333550"/>
            </a:xfrm>
            <a:custGeom>
              <a:avLst/>
              <a:gdLst/>
              <a:ahLst/>
              <a:cxnLst/>
              <a:rect l="l" t="t" r="r" b="b"/>
              <a:pathLst>
                <a:path w="3353" h="13342" extrusionOk="0">
                  <a:moveTo>
                    <a:pt x="0" y="0"/>
                  </a:moveTo>
                  <a:cubicBezTo>
                    <a:pt x="230" y="1118"/>
                    <a:pt x="493" y="2235"/>
                    <a:pt x="723" y="3352"/>
                  </a:cubicBezTo>
                  <a:lnTo>
                    <a:pt x="1545" y="6704"/>
                  </a:lnTo>
                  <a:lnTo>
                    <a:pt x="2432" y="10023"/>
                  </a:lnTo>
                  <a:cubicBezTo>
                    <a:pt x="2728" y="11140"/>
                    <a:pt x="3024" y="12224"/>
                    <a:pt x="3352" y="13342"/>
                  </a:cubicBezTo>
                  <a:cubicBezTo>
                    <a:pt x="3122" y="12224"/>
                    <a:pt x="2859" y="11107"/>
                    <a:pt x="2596" y="9990"/>
                  </a:cubicBezTo>
                  <a:lnTo>
                    <a:pt x="1775" y="6638"/>
                  </a:lnTo>
                  <a:lnTo>
                    <a:pt x="921" y="3319"/>
                  </a:lnTo>
                  <a:cubicBezTo>
                    <a:pt x="625" y="2202"/>
                    <a:pt x="329" y="111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6"/>
            <p:cNvSpPr/>
            <p:nvPr/>
          </p:nvSpPr>
          <p:spPr>
            <a:xfrm>
              <a:off x="1856425" y="1161475"/>
              <a:ext cx="63300" cy="253875"/>
            </a:xfrm>
            <a:custGeom>
              <a:avLst/>
              <a:gdLst/>
              <a:ahLst/>
              <a:cxnLst/>
              <a:rect l="l" t="t" r="r" b="b"/>
              <a:pathLst>
                <a:path w="2532" h="10155" extrusionOk="0">
                  <a:moveTo>
                    <a:pt x="1" y="1"/>
                  </a:moveTo>
                  <a:cubicBezTo>
                    <a:pt x="165" y="855"/>
                    <a:pt x="362" y="1710"/>
                    <a:pt x="559" y="2564"/>
                  </a:cubicBezTo>
                  <a:lnTo>
                    <a:pt x="1151" y="5094"/>
                  </a:lnTo>
                  <a:cubicBezTo>
                    <a:pt x="1381" y="5949"/>
                    <a:pt x="1578" y="6770"/>
                    <a:pt x="1808" y="7625"/>
                  </a:cubicBezTo>
                  <a:cubicBezTo>
                    <a:pt x="2038" y="8479"/>
                    <a:pt x="2268" y="9333"/>
                    <a:pt x="2531" y="10155"/>
                  </a:cubicBezTo>
                  <a:cubicBezTo>
                    <a:pt x="2367" y="9300"/>
                    <a:pt x="2202" y="8446"/>
                    <a:pt x="2005" y="7592"/>
                  </a:cubicBezTo>
                  <a:cubicBezTo>
                    <a:pt x="1775" y="6737"/>
                    <a:pt x="1578" y="5883"/>
                    <a:pt x="1381" y="5029"/>
                  </a:cubicBezTo>
                  <a:lnTo>
                    <a:pt x="724" y="2498"/>
                  </a:lnTo>
                  <a:cubicBezTo>
                    <a:pt x="494" y="1677"/>
                    <a:pt x="264" y="8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6"/>
            <p:cNvSpPr/>
            <p:nvPr/>
          </p:nvSpPr>
          <p:spPr>
            <a:xfrm>
              <a:off x="1217300" y="1227200"/>
              <a:ext cx="166800" cy="50150"/>
            </a:xfrm>
            <a:custGeom>
              <a:avLst/>
              <a:gdLst/>
              <a:ahLst/>
              <a:cxnLst/>
              <a:rect l="l" t="t" r="r" b="b"/>
              <a:pathLst>
                <a:path w="6672" h="2006" extrusionOk="0">
                  <a:moveTo>
                    <a:pt x="6671" y="1"/>
                  </a:moveTo>
                  <a:cubicBezTo>
                    <a:pt x="6145" y="198"/>
                    <a:pt x="5554" y="428"/>
                    <a:pt x="5028" y="625"/>
                  </a:cubicBezTo>
                  <a:cubicBezTo>
                    <a:pt x="4502" y="789"/>
                    <a:pt x="3944" y="954"/>
                    <a:pt x="3385" y="1151"/>
                  </a:cubicBezTo>
                  <a:cubicBezTo>
                    <a:pt x="2827" y="1315"/>
                    <a:pt x="2268" y="1447"/>
                    <a:pt x="1709" y="1611"/>
                  </a:cubicBezTo>
                  <a:cubicBezTo>
                    <a:pt x="1151" y="1742"/>
                    <a:pt x="559" y="1874"/>
                    <a:pt x="1" y="2005"/>
                  </a:cubicBezTo>
                  <a:cubicBezTo>
                    <a:pt x="592" y="1972"/>
                    <a:pt x="1151" y="1874"/>
                    <a:pt x="1742" y="1775"/>
                  </a:cubicBezTo>
                  <a:cubicBezTo>
                    <a:pt x="2301" y="1677"/>
                    <a:pt x="2925" y="1545"/>
                    <a:pt x="3451" y="1348"/>
                  </a:cubicBezTo>
                  <a:cubicBezTo>
                    <a:pt x="4010" y="1184"/>
                    <a:pt x="4568" y="1019"/>
                    <a:pt x="5094" y="789"/>
                  </a:cubicBezTo>
                  <a:cubicBezTo>
                    <a:pt x="5653" y="559"/>
                    <a:pt x="6178" y="297"/>
                    <a:pt x="6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6"/>
            <p:cNvSpPr/>
            <p:nvPr/>
          </p:nvSpPr>
          <p:spPr>
            <a:xfrm>
              <a:off x="753975" y="1136025"/>
              <a:ext cx="150350" cy="8600"/>
            </a:xfrm>
            <a:custGeom>
              <a:avLst/>
              <a:gdLst/>
              <a:ahLst/>
              <a:cxnLst/>
              <a:rect l="l" t="t" r="r" b="b"/>
              <a:pathLst>
                <a:path w="6014" h="344" extrusionOk="0">
                  <a:moveTo>
                    <a:pt x="4502" y="0"/>
                  </a:moveTo>
                  <a:cubicBezTo>
                    <a:pt x="4009" y="0"/>
                    <a:pt x="3484" y="33"/>
                    <a:pt x="2991" y="66"/>
                  </a:cubicBezTo>
                  <a:cubicBezTo>
                    <a:pt x="2498" y="99"/>
                    <a:pt x="2005" y="99"/>
                    <a:pt x="1512" y="165"/>
                  </a:cubicBezTo>
                  <a:cubicBezTo>
                    <a:pt x="1019" y="197"/>
                    <a:pt x="493" y="263"/>
                    <a:pt x="0" y="329"/>
                  </a:cubicBezTo>
                  <a:cubicBezTo>
                    <a:pt x="176" y="340"/>
                    <a:pt x="347" y="343"/>
                    <a:pt x="516" y="343"/>
                  </a:cubicBezTo>
                  <a:cubicBezTo>
                    <a:pt x="855" y="343"/>
                    <a:pt x="1183" y="329"/>
                    <a:pt x="1512" y="329"/>
                  </a:cubicBezTo>
                  <a:cubicBezTo>
                    <a:pt x="2005" y="329"/>
                    <a:pt x="2498" y="296"/>
                    <a:pt x="3024" y="263"/>
                  </a:cubicBezTo>
                  <a:cubicBezTo>
                    <a:pt x="3516" y="263"/>
                    <a:pt x="4009" y="197"/>
                    <a:pt x="4502" y="165"/>
                  </a:cubicBezTo>
                  <a:cubicBezTo>
                    <a:pt x="4995" y="132"/>
                    <a:pt x="5488" y="66"/>
                    <a:pt x="6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6"/>
            <p:cNvSpPr/>
            <p:nvPr/>
          </p:nvSpPr>
          <p:spPr>
            <a:xfrm>
              <a:off x="770400" y="1172975"/>
              <a:ext cx="142975" cy="35350"/>
            </a:xfrm>
            <a:custGeom>
              <a:avLst/>
              <a:gdLst/>
              <a:ahLst/>
              <a:cxnLst/>
              <a:rect l="l" t="t" r="r" b="b"/>
              <a:pathLst>
                <a:path w="5719" h="1414" extrusionOk="0">
                  <a:moveTo>
                    <a:pt x="5718" y="1"/>
                  </a:moveTo>
                  <a:cubicBezTo>
                    <a:pt x="5225" y="67"/>
                    <a:pt x="4732" y="165"/>
                    <a:pt x="4272" y="264"/>
                  </a:cubicBezTo>
                  <a:cubicBezTo>
                    <a:pt x="3780" y="362"/>
                    <a:pt x="3287" y="461"/>
                    <a:pt x="2827" y="592"/>
                  </a:cubicBezTo>
                  <a:cubicBezTo>
                    <a:pt x="2334" y="691"/>
                    <a:pt x="1874" y="823"/>
                    <a:pt x="1414" y="954"/>
                  </a:cubicBezTo>
                  <a:cubicBezTo>
                    <a:pt x="921" y="1118"/>
                    <a:pt x="461" y="1250"/>
                    <a:pt x="1" y="1414"/>
                  </a:cubicBezTo>
                  <a:cubicBezTo>
                    <a:pt x="494" y="1348"/>
                    <a:pt x="954" y="1250"/>
                    <a:pt x="1446" y="1151"/>
                  </a:cubicBezTo>
                  <a:cubicBezTo>
                    <a:pt x="1907" y="1053"/>
                    <a:pt x="2399" y="954"/>
                    <a:pt x="2859" y="823"/>
                  </a:cubicBezTo>
                  <a:cubicBezTo>
                    <a:pt x="3352" y="691"/>
                    <a:pt x="3845" y="560"/>
                    <a:pt x="4305" y="428"/>
                  </a:cubicBezTo>
                  <a:cubicBezTo>
                    <a:pt x="4765" y="297"/>
                    <a:pt x="5225" y="165"/>
                    <a:pt x="5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6"/>
            <p:cNvSpPr/>
            <p:nvPr/>
          </p:nvSpPr>
          <p:spPr>
            <a:xfrm>
              <a:off x="783550" y="1212425"/>
              <a:ext cx="139675" cy="48500"/>
            </a:xfrm>
            <a:custGeom>
              <a:avLst/>
              <a:gdLst/>
              <a:ahLst/>
              <a:cxnLst/>
              <a:rect l="l" t="t" r="r" b="b"/>
              <a:pathLst>
                <a:path w="5587" h="1940" extrusionOk="0">
                  <a:moveTo>
                    <a:pt x="5587" y="0"/>
                  </a:moveTo>
                  <a:cubicBezTo>
                    <a:pt x="5094" y="132"/>
                    <a:pt x="4634" y="263"/>
                    <a:pt x="4141" y="427"/>
                  </a:cubicBezTo>
                  <a:cubicBezTo>
                    <a:pt x="3681" y="559"/>
                    <a:pt x="3188" y="723"/>
                    <a:pt x="2761" y="888"/>
                  </a:cubicBezTo>
                  <a:cubicBezTo>
                    <a:pt x="2301" y="1019"/>
                    <a:pt x="1808" y="1183"/>
                    <a:pt x="1381" y="1348"/>
                  </a:cubicBezTo>
                  <a:cubicBezTo>
                    <a:pt x="920" y="1545"/>
                    <a:pt x="460" y="1709"/>
                    <a:pt x="0" y="1939"/>
                  </a:cubicBezTo>
                  <a:cubicBezTo>
                    <a:pt x="493" y="1808"/>
                    <a:pt x="953" y="1676"/>
                    <a:pt x="1413" y="1545"/>
                  </a:cubicBezTo>
                  <a:cubicBezTo>
                    <a:pt x="1906" y="1380"/>
                    <a:pt x="2366" y="1249"/>
                    <a:pt x="2826" y="1085"/>
                  </a:cubicBezTo>
                  <a:cubicBezTo>
                    <a:pt x="3286" y="920"/>
                    <a:pt x="3746" y="756"/>
                    <a:pt x="4206" y="559"/>
                  </a:cubicBezTo>
                  <a:cubicBezTo>
                    <a:pt x="4667" y="395"/>
                    <a:pt x="5127" y="197"/>
                    <a:pt x="5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6"/>
            <p:cNvSpPr/>
            <p:nvPr/>
          </p:nvSpPr>
          <p:spPr>
            <a:xfrm>
              <a:off x="796700" y="1247750"/>
              <a:ext cx="135575" cy="64925"/>
            </a:xfrm>
            <a:custGeom>
              <a:avLst/>
              <a:gdLst/>
              <a:ahLst/>
              <a:cxnLst/>
              <a:rect l="l" t="t" r="r" b="b"/>
              <a:pathLst>
                <a:path w="5423" h="2597" extrusionOk="0">
                  <a:moveTo>
                    <a:pt x="5422" y="0"/>
                  </a:moveTo>
                  <a:lnTo>
                    <a:pt x="5422" y="0"/>
                  </a:lnTo>
                  <a:cubicBezTo>
                    <a:pt x="4929" y="165"/>
                    <a:pt x="4469" y="362"/>
                    <a:pt x="4009" y="559"/>
                  </a:cubicBezTo>
                  <a:cubicBezTo>
                    <a:pt x="3549" y="789"/>
                    <a:pt x="3089" y="986"/>
                    <a:pt x="2662" y="1183"/>
                  </a:cubicBezTo>
                  <a:cubicBezTo>
                    <a:pt x="2202" y="1413"/>
                    <a:pt x="1742" y="1643"/>
                    <a:pt x="1315" y="1873"/>
                  </a:cubicBezTo>
                  <a:cubicBezTo>
                    <a:pt x="855" y="2103"/>
                    <a:pt x="427" y="2333"/>
                    <a:pt x="0" y="2596"/>
                  </a:cubicBezTo>
                  <a:cubicBezTo>
                    <a:pt x="460" y="2432"/>
                    <a:pt x="920" y="2235"/>
                    <a:pt x="1380" y="2038"/>
                  </a:cubicBezTo>
                  <a:cubicBezTo>
                    <a:pt x="1840" y="1840"/>
                    <a:pt x="2300" y="1610"/>
                    <a:pt x="2760" y="1413"/>
                  </a:cubicBezTo>
                  <a:cubicBezTo>
                    <a:pt x="3188" y="1183"/>
                    <a:pt x="3648" y="953"/>
                    <a:pt x="4075" y="723"/>
                  </a:cubicBezTo>
                  <a:cubicBezTo>
                    <a:pt x="4535" y="493"/>
                    <a:pt x="4995" y="263"/>
                    <a:pt x="5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6"/>
            <p:cNvSpPr/>
            <p:nvPr/>
          </p:nvSpPr>
          <p:spPr>
            <a:xfrm>
              <a:off x="2576900" y="1017725"/>
              <a:ext cx="118325" cy="473200"/>
            </a:xfrm>
            <a:custGeom>
              <a:avLst/>
              <a:gdLst/>
              <a:ahLst/>
              <a:cxnLst/>
              <a:rect l="l" t="t" r="r" b="b"/>
              <a:pathLst>
                <a:path w="4733" h="18928" extrusionOk="0">
                  <a:moveTo>
                    <a:pt x="0" y="0"/>
                  </a:moveTo>
                  <a:cubicBezTo>
                    <a:pt x="132" y="1611"/>
                    <a:pt x="329" y="3254"/>
                    <a:pt x="592" y="4864"/>
                  </a:cubicBezTo>
                  <a:cubicBezTo>
                    <a:pt x="855" y="6507"/>
                    <a:pt x="1150" y="8084"/>
                    <a:pt x="1545" y="9694"/>
                  </a:cubicBezTo>
                  <a:cubicBezTo>
                    <a:pt x="1906" y="11271"/>
                    <a:pt x="2333" y="12849"/>
                    <a:pt x="2859" y="14426"/>
                  </a:cubicBezTo>
                  <a:cubicBezTo>
                    <a:pt x="3385" y="15971"/>
                    <a:pt x="4009" y="17482"/>
                    <a:pt x="4732" y="18928"/>
                  </a:cubicBezTo>
                  <a:cubicBezTo>
                    <a:pt x="4108" y="17416"/>
                    <a:pt x="3516" y="15905"/>
                    <a:pt x="3023" y="14327"/>
                  </a:cubicBezTo>
                  <a:cubicBezTo>
                    <a:pt x="2563" y="12783"/>
                    <a:pt x="2136" y="11206"/>
                    <a:pt x="1742" y="9628"/>
                  </a:cubicBezTo>
                  <a:cubicBezTo>
                    <a:pt x="1380" y="8018"/>
                    <a:pt x="1052" y="6441"/>
                    <a:pt x="756" y="4831"/>
                  </a:cubicBezTo>
                  <a:cubicBezTo>
                    <a:pt x="625" y="4042"/>
                    <a:pt x="493" y="3221"/>
                    <a:pt x="362" y="2432"/>
                  </a:cubicBezTo>
                  <a:cubicBezTo>
                    <a:pt x="230" y="1611"/>
                    <a:pt x="99" y="8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6"/>
            <p:cNvSpPr/>
            <p:nvPr/>
          </p:nvSpPr>
          <p:spPr>
            <a:xfrm>
              <a:off x="1502375" y="1338425"/>
              <a:ext cx="18900" cy="16650"/>
            </a:xfrm>
            <a:custGeom>
              <a:avLst/>
              <a:gdLst/>
              <a:ahLst/>
              <a:cxnLst/>
              <a:rect l="l" t="t" r="r" b="b"/>
              <a:pathLst>
                <a:path w="756" h="666" extrusionOk="0">
                  <a:moveTo>
                    <a:pt x="402" y="0"/>
                  </a:moveTo>
                  <a:cubicBezTo>
                    <a:pt x="366" y="0"/>
                    <a:pt x="330" y="7"/>
                    <a:pt x="296" y="21"/>
                  </a:cubicBezTo>
                  <a:cubicBezTo>
                    <a:pt x="99" y="54"/>
                    <a:pt x="0" y="251"/>
                    <a:pt x="66" y="415"/>
                  </a:cubicBezTo>
                  <a:cubicBezTo>
                    <a:pt x="92" y="571"/>
                    <a:pt x="221" y="665"/>
                    <a:pt x="355" y="665"/>
                  </a:cubicBezTo>
                  <a:cubicBezTo>
                    <a:pt x="390" y="665"/>
                    <a:pt x="426" y="659"/>
                    <a:pt x="460" y="645"/>
                  </a:cubicBezTo>
                  <a:cubicBezTo>
                    <a:pt x="657" y="612"/>
                    <a:pt x="756" y="415"/>
                    <a:pt x="723" y="251"/>
                  </a:cubicBezTo>
                  <a:cubicBezTo>
                    <a:pt x="671" y="95"/>
                    <a:pt x="537"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6"/>
            <p:cNvSpPr/>
            <p:nvPr/>
          </p:nvSpPr>
          <p:spPr>
            <a:xfrm>
              <a:off x="1524550" y="1423925"/>
              <a:ext cx="18750" cy="16925"/>
            </a:xfrm>
            <a:custGeom>
              <a:avLst/>
              <a:gdLst/>
              <a:ahLst/>
              <a:cxnLst/>
              <a:rect l="l" t="t" r="r" b="b"/>
              <a:pathLst>
                <a:path w="750" h="677" extrusionOk="0">
                  <a:moveTo>
                    <a:pt x="387" y="1"/>
                  </a:moveTo>
                  <a:cubicBezTo>
                    <a:pt x="356" y="1"/>
                    <a:pt x="326" y="6"/>
                    <a:pt x="296" y="18"/>
                  </a:cubicBezTo>
                  <a:cubicBezTo>
                    <a:pt x="99" y="51"/>
                    <a:pt x="0" y="248"/>
                    <a:pt x="66" y="413"/>
                  </a:cubicBezTo>
                  <a:cubicBezTo>
                    <a:pt x="93" y="598"/>
                    <a:pt x="215" y="677"/>
                    <a:pt x="345" y="677"/>
                  </a:cubicBezTo>
                  <a:cubicBezTo>
                    <a:pt x="539" y="677"/>
                    <a:pt x="749" y="503"/>
                    <a:pt x="690" y="248"/>
                  </a:cubicBezTo>
                  <a:cubicBezTo>
                    <a:pt x="663" y="114"/>
                    <a:pt x="526"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6"/>
            <p:cNvSpPr/>
            <p:nvPr/>
          </p:nvSpPr>
          <p:spPr>
            <a:xfrm>
              <a:off x="1625600" y="1446125"/>
              <a:ext cx="19375" cy="16275"/>
            </a:xfrm>
            <a:custGeom>
              <a:avLst/>
              <a:gdLst/>
              <a:ahLst/>
              <a:cxnLst/>
              <a:rect l="l" t="t" r="r" b="b"/>
              <a:pathLst>
                <a:path w="775" h="651" extrusionOk="0">
                  <a:moveTo>
                    <a:pt x="420" y="0"/>
                  </a:moveTo>
                  <a:cubicBezTo>
                    <a:pt x="389" y="0"/>
                    <a:pt x="358" y="6"/>
                    <a:pt x="329" y="17"/>
                  </a:cubicBezTo>
                  <a:cubicBezTo>
                    <a:pt x="66" y="83"/>
                    <a:pt x="0" y="478"/>
                    <a:pt x="263" y="609"/>
                  </a:cubicBezTo>
                  <a:cubicBezTo>
                    <a:pt x="313" y="637"/>
                    <a:pt x="366" y="650"/>
                    <a:pt x="417" y="650"/>
                  </a:cubicBezTo>
                  <a:cubicBezTo>
                    <a:pt x="604" y="650"/>
                    <a:pt x="775" y="479"/>
                    <a:pt x="723" y="247"/>
                  </a:cubicBezTo>
                  <a:cubicBezTo>
                    <a:pt x="696" y="113"/>
                    <a:pt x="559"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6"/>
            <p:cNvSpPr/>
            <p:nvPr/>
          </p:nvSpPr>
          <p:spPr>
            <a:xfrm>
              <a:off x="1698875" y="1492050"/>
              <a:ext cx="19575" cy="16575"/>
            </a:xfrm>
            <a:custGeom>
              <a:avLst/>
              <a:gdLst/>
              <a:ahLst/>
              <a:cxnLst/>
              <a:rect l="l" t="t" r="r" b="b"/>
              <a:pathLst>
                <a:path w="783" h="663" extrusionOk="0">
                  <a:moveTo>
                    <a:pt x="393" y="1"/>
                  </a:moveTo>
                  <a:cubicBezTo>
                    <a:pt x="197" y="1"/>
                    <a:pt x="1" y="162"/>
                    <a:pt x="59" y="415"/>
                  </a:cubicBezTo>
                  <a:cubicBezTo>
                    <a:pt x="86" y="550"/>
                    <a:pt x="224" y="662"/>
                    <a:pt x="381" y="662"/>
                  </a:cubicBezTo>
                  <a:cubicBezTo>
                    <a:pt x="416" y="662"/>
                    <a:pt x="451" y="657"/>
                    <a:pt x="487" y="645"/>
                  </a:cubicBezTo>
                  <a:cubicBezTo>
                    <a:pt x="651" y="579"/>
                    <a:pt x="782" y="415"/>
                    <a:pt x="717" y="218"/>
                  </a:cubicBezTo>
                  <a:lnTo>
                    <a:pt x="717" y="218"/>
                  </a:lnTo>
                  <a:lnTo>
                    <a:pt x="717" y="251"/>
                  </a:lnTo>
                  <a:cubicBezTo>
                    <a:pt x="663" y="77"/>
                    <a:pt x="528"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6"/>
            <p:cNvSpPr/>
            <p:nvPr/>
          </p:nvSpPr>
          <p:spPr>
            <a:xfrm>
              <a:off x="1821100" y="1460825"/>
              <a:ext cx="19425" cy="16275"/>
            </a:xfrm>
            <a:custGeom>
              <a:avLst/>
              <a:gdLst/>
              <a:ahLst/>
              <a:cxnLst/>
              <a:rect l="l" t="t" r="r" b="b"/>
              <a:pathLst>
                <a:path w="777" h="651" extrusionOk="0">
                  <a:moveTo>
                    <a:pt x="435" y="1"/>
                  </a:moveTo>
                  <a:cubicBezTo>
                    <a:pt x="399" y="1"/>
                    <a:pt x="364" y="7"/>
                    <a:pt x="329" y="21"/>
                  </a:cubicBezTo>
                  <a:cubicBezTo>
                    <a:pt x="34" y="87"/>
                    <a:pt x="1" y="448"/>
                    <a:pt x="264" y="612"/>
                  </a:cubicBezTo>
                  <a:cubicBezTo>
                    <a:pt x="310" y="639"/>
                    <a:pt x="358" y="651"/>
                    <a:pt x="406" y="651"/>
                  </a:cubicBezTo>
                  <a:cubicBezTo>
                    <a:pt x="598" y="651"/>
                    <a:pt x="776" y="461"/>
                    <a:pt x="724" y="251"/>
                  </a:cubicBezTo>
                  <a:cubicBezTo>
                    <a:pt x="698" y="95"/>
                    <a:pt x="569"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6"/>
            <p:cNvSpPr/>
            <p:nvPr/>
          </p:nvSpPr>
          <p:spPr>
            <a:xfrm>
              <a:off x="2087225" y="1393825"/>
              <a:ext cx="21425" cy="16875"/>
            </a:xfrm>
            <a:custGeom>
              <a:avLst/>
              <a:gdLst/>
              <a:ahLst/>
              <a:cxnLst/>
              <a:rect l="l" t="t" r="r" b="b"/>
              <a:pathLst>
                <a:path w="857" h="675" extrusionOk="0">
                  <a:moveTo>
                    <a:pt x="462" y="0"/>
                  </a:moveTo>
                  <a:cubicBezTo>
                    <a:pt x="440" y="0"/>
                    <a:pt x="418" y="2"/>
                    <a:pt x="397" y="6"/>
                  </a:cubicBezTo>
                  <a:cubicBezTo>
                    <a:pt x="1" y="128"/>
                    <a:pt x="113" y="674"/>
                    <a:pt x="472" y="674"/>
                  </a:cubicBezTo>
                  <a:cubicBezTo>
                    <a:pt x="501" y="674"/>
                    <a:pt x="530" y="671"/>
                    <a:pt x="561" y="664"/>
                  </a:cubicBezTo>
                  <a:cubicBezTo>
                    <a:pt x="726" y="598"/>
                    <a:pt x="857" y="434"/>
                    <a:pt x="791" y="236"/>
                  </a:cubicBezTo>
                  <a:cubicBezTo>
                    <a:pt x="763" y="93"/>
                    <a:pt x="6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6"/>
            <p:cNvSpPr/>
            <p:nvPr/>
          </p:nvSpPr>
          <p:spPr>
            <a:xfrm>
              <a:off x="1738950" y="1417650"/>
              <a:ext cx="18725" cy="16750"/>
            </a:xfrm>
            <a:custGeom>
              <a:avLst/>
              <a:gdLst/>
              <a:ahLst/>
              <a:cxnLst/>
              <a:rect l="l" t="t" r="r" b="b"/>
              <a:pathLst>
                <a:path w="749" h="670" extrusionOk="0">
                  <a:moveTo>
                    <a:pt x="370" y="0"/>
                  </a:moveTo>
                  <a:cubicBezTo>
                    <a:pt x="346" y="0"/>
                    <a:pt x="322" y="2"/>
                    <a:pt x="297" y="6"/>
                  </a:cubicBezTo>
                  <a:cubicBezTo>
                    <a:pt x="132" y="39"/>
                    <a:pt x="1" y="236"/>
                    <a:pt x="67" y="434"/>
                  </a:cubicBezTo>
                  <a:cubicBezTo>
                    <a:pt x="107" y="596"/>
                    <a:pt x="237" y="669"/>
                    <a:pt x="369" y="669"/>
                  </a:cubicBezTo>
                  <a:cubicBezTo>
                    <a:pt x="557" y="669"/>
                    <a:pt x="749" y="520"/>
                    <a:pt x="691" y="269"/>
                  </a:cubicBezTo>
                  <a:cubicBezTo>
                    <a:pt x="662" y="97"/>
                    <a:pt x="533"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6"/>
            <p:cNvSpPr/>
            <p:nvPr/>
          </p:nvSpPr>
          <p:spPr>
            <a:xfrm>
              <a:off x="1851500" y="1389700"/>
              <a:ext cx="18925" cy="17050"/>
            </a:xfrm>
            <a:custGeom>
              <a:avLst/>
              <a:gdLst/>
              <a:ahLst/>
              <a:cxnLst/>
              <a:rect l="l" t="t" r="r" b="b"/>
              <a:pathLst>
                <a:path w="757" h="682" extrusionOk="0">
                  <a:moveTo>
                    <a:pt x="360" y="1"/>
                  </a:moveTo>
                  <a:cubicBezTo>
                    <a:pt x="339" y="1"/>
                    <a:pt x="317" y="3"/>
                    <a:pt x="296" y="7"/>
                  </a:cubicBezTo>
                  <a:cubicBezTo>
                    <a:pt x="99" y="73"/>
                    <a:pt x="1" y="237"/>
                    <a:pt x="34" y="434"/>
                  </a:cubicBezTo>
                  <a:cubicBezTo>
                    <a:pt x="87" y="569"/>
                    <a:pt x="208" y="682"/>
                    <a:pt x="358" y="682"/>
                  </a:cubicBezTo>
                  <a:cubicBezTo>
                    <a:pt x="391" y="682"/>
                    <a:pt x="425" y="676"/>
                    <a:pt x="461" y="664"/>
                  </a:cubicBezTo>
                  <a:cubicBezTo>
                    <a:pt x="625" y="631"/>
                    <a:pt x="756" y="434"/>
                    <a:pt x="691" y="270"/>
                  </a:cubicBezTo>
                  <a:cubicBezTo>
                    <a:pt x="662" y="98"/>
                    <a:pt x="508"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6"/>
            <p:cNvSpPr/>
            <p:nvPr/>
          </p:nvSpPr>
          <p:spPr>
            <a:xfrm>
              <a:off x="1973900" y="1358975"/>
              <a:ext cx="19750" cy="16625"/>
            </a:xfrm>
            <a:custGeom>
              <a:avLst/>
              <a:gdLst/>
              <a:ahLst/>
              <a:cxnLst/>
              <a:rect l="l" t="t" r="r" b="b"/>
              <a:pathLst>
                <a:path w="790" h="665" extrusionOk="0">
                  <a:moveTo>
                    <a:pt x="435" y="0"/>
                  </a:moveTo>
                  <a:cubicBezTo>
                    <a:pt x="399" y="0"/>
                    <a:pt x="364" y="7"/>
                    <a:pt x="329" y="20"/>
                  </a:cubicBezTo>
                  <a:cubicBezTo>
                    <a:pt x="132" y="53"/>
                    <a:pt x="1" y="250"/>
                    <a:pt x="67" y="415"/>
                  </a:cubicBezTo>
                  <a:cubicBezTo>
                    <a:pt x="119" y="571"/>
                    <a:pt x="232" y="665"/>
                    <a:pt x="375" y="665"/>
                  </a:cubicBezTo>
                  <a:cubicBezTo>
                    <a:pt x="413" y="665"/>
                    <a:pt x="453" y="658"/>
                    <a:pt x="494" y="645"/>
                  </a:cubicBezTo>
                  <a:cubicBezTo>
                    <a:pt x="658" y="612"/>
                    <a:pt x="790" y="415"/>
                    <a:pt x="724" y="250"/>
                  </a:cubicBezTo>
                  <a:cubicBezTo>
                    <a:pt x="698" y="94"/>
                    <a:pt x="569"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6"/>
            <p:cNvSpPr/>
            <p:nvPr/>
          </p:nvSpPr>
          <p:spPr>
            <a:xfrm>
              <a:off x="1735250" y="1119025"/>
              <a:ext cx="19350" cy="16425"/>
            </a:xfrm>
            <a:custGeom>
              <a:avLst/>
              <a:gdLst/>
              <a:ahLst/>
              <a:cxnLst/>
              <a:rect l="l" t="t" r="r" b="b"/>
              <a:pathLst>
                <a:path w="774" h="657" extrusionOk="0">
                  <a:moveTo>
                    <a:pt x="421" y="1"/>
                  </a:moveTo>
                  <a:cubicBezTo>
                    <a:pt x="314" y="1"/>
                    <a:pt x="208" y="51"/>
                    <a:pt x="149" y="155"/>
                  </a:cubicBezTo>
                  <a:cubicBezTo>
                    <a:pt x="0" y="392"/>
                    <a:pt x="174" y="657"/>
                    <a:pt x="427" y="657"/>
                  </a:cubicBezTo>
                  <a:cubicBezTo>
                    <a:pt x="454" y="657"/>
                    <a:pt x="482" y="654"/>
                    <a:pt x="510" y="647"/>
                  </a:cubicBezTo>
                  <a:cubicBezTo>
                    <a:pt x="675" y="582"/>
                    <a:pt x="773" y="417"/>
                    <a:pt x="740" y="220"/>
                  </a:cubicBezTo>
                  <a:cubicBezTo>
                    <a:pt x="686" y="76"/>
                    <a:pt x="552"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6"/>
            <p:cNvSpPr/>
            <p:nvPr/>
          </p:nvSpPr>
          <p:spPr>
            <a:xfrm>
              <a:off x="1828175" y="1099850"/>
              <a:ext cx="18600" cy="16375"/>
            </a:xfrm>
            <a:custGeom>
              <a:avLst/>
              <a:gdLst/>
              <a:ahLst/>
              <a:cxnLst/>
              <a:rect l="l" t="t" r="r" b="b"/>
              <a:pathLst>
                <a:path w="744" h="655" extrusionOk="0">
                  <a:moveTo>
                    <a:pt x="401" y="0"/>
                  </a:moveTo>
                  <a:cubicBezTo>
                    <a:pt x="204" y="0"/>
                    <a:pt x="1" y="173"/>
                    <a:pt x="79" y="429"/>
                  </a:cubicBezTo>
                  <a:cubicBezTo>
                    <a:pt x="119" y="586"/>
                    <a:pt x="237" y="655"/>
                    <a:pt x="361" y="655"/>
                  </a:cubicBezTo>
                  <a:cubicBezTo>
                    <a:pt x="546" y="655"/>
                    <a:pt x="743" y="501"/>
                    <a:pt x="704" y="264"/>
                  </a:cubicBezTo>
                  <a:cubicBezTo>
                    <a:pt x="664" y="79"/>
                    <a:pt x="534"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6"/>
            <p:cNvSpPr/>
            <p:nvPr/>
          </p:nvSpPr>
          <p:spPr>
            <a:xfrm>
              <a:off x="1919700" y="1081375"/>
              <a:ext cx="18900" cy="17050"/>
            </a:xfrm>
            <a:custGeom>
              <a:avLst/>
              <a:gdLst/>
              <a:ahLst/>
              <a:cxnLst/>
              <a:rect l="l" t="t" r="r" b="b"/>
              <a:pathLst>
                <a:path w="756" h="682" extrusionOk="0">
                  <a:moveTo>
                    <a:pt x="399" y="0"/>
                  </a:moveTo>
                  <a:cubicBezTo>
                    <a:pt x="366" y="0"/>
                    <a:pt x="331" y="6"/>
                    <a:pt x="296" y="18"/>
                  </a:cubicBezTo>
                  <a:cubicBezTo>
                    <a:pt x="132" y="50"/>
                    <a:pt x="0" y="248"/>
                    <a:pt x="66" y="445"/>
                  </a:cubicBezTo>
                  <a:cubicBezTo>
                    <a:pt x="94" y="588"/>
                    <a:pt x="248" y="681"/>
                    <a:pt x="395" y="681"/>
                  </a:cubicBezTo>
                  <a:cubicBezTo>
                    <a:pt x="417" y="681"/>
                    <a:pt x="439" y="679"/>
                    <a:pt x="460" y="675"/>
                  </a:cubicBezTo>
                  <a:cubicBezTo>
                    <a:pt x="657" y="609"/>
                    <a:pt x="756" y="445"/>
                    <a:pt x="723" y="248"/>
                  </a:cubicBezTo>
                  <a:cubicBezTo>
                    <a:pt x="669" y="113"/>
                    <a:pt x="549"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6"/>
            <p:cNvSpPr/>
            <p:nvPr/>
          </p:nvSpPr>
          <p:spPr>
            <a:xfrm>
              <a:off x="2012225" y="1064000"/>
              <a:ext cx="19025" cy="15900"/>
            </a:xfrm>
            <a:custGeom>
              <a:avLst/>
              <a:gdLst/>
              <a:ahLst/>
              <a:cxnLst/>
              <a:rect l="l" t="t" r="r" b="b"/>
              <a:pathLst>
                <a:path w="761" h="636" extrusionOk="0">
                  <a:moveTo>
                    <a:pt x="389" y="0"/>
                  </a:moveTo>
                  <a:cubicBezTo>
                    <a:pt x="195" y="0"/>
                    <a:pt x="1" y="153"/>
                    <a:pt x="78" y="384"/>
                  </a:cubicBezTo>
                  <a:cubicBezTo>
                    <a:pt x="119" y="560"/>
                    <a:pt x="249" y="636"/>
                    <a:pt x="382" y="636"/>
                  </a:cubicBezTo>
                  <a:cubicBezTo>
                    <a:pt x="569" y="636"/>
                    <a:pt x="760" y="484"/>
                    <a:pt x="702" y="252"/>
                  </a:cubicBezTo>
                  <a:cubicBezTo>
                    <a:pt x="662" y="76"/>
                    <a:pt x="525"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6"/>
            <p:cNvSpPr/>
            <p:nvPr/>
          </p:nvSpPr>
          <p:spPr>
            <a:xfrm>
              <a:off x="2103700" y="1045150"/>
              <a:ext cx="19375" cy="15875"/>
            </a:xfrm>
            <a:custGeom>
              <a:avLst/>
              <a:gdLst/>
              <a:ahLst/>
              <a:cxnLst/>
              <a:rect l="l" t="t" r="r" b="b"/>
              <a:pathLst>
                <a:path w="775" h="635" extrusionOk="0">
                  <a:moveTo>
                    <a:pt x="415" y="0"/>
                  </a:moveTo>
                  <a:cubicBezTo>
                    <a:pt x="377" y="0"/>
                    <a:pt x="338" y="7"/>
                    <a:pt x="297" y="21"/>
                  </a:cubicBezTo>
                  <a:cubicBezTo>
                    <a:pt x="34" y="86"/>
                    <a:pt x="1" y="448"/>
                    <a:pt x="231" y="579"/>
                  </a:cubicBezTo>
                  <a:cubicBezTo>
                    <a:pt x="292" y="618"/>
                    <a:pt x="355" y="634"/>
                    <a:pt x="415" y="634"/>
                  </a:cubicBezTo>
                  <a:cubicBezTo>
                    <a:pt x="612" y="634"/>
                    <a:pt x="774" y="452"/>
                    <a:pt x="724" y="251"/>
                  </a:cubicBezTo>
                  <a:cubicBezTo>
                    <a:pt x="672" y="95"/>
                    <a:pt x="55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6"/>
            <p:cNvSpPr/>
            <p:nvPr/>
          </p:nvSpPr>
          <p:spPr>
            <a:xfrm>
              <a:off x="2195725" y="1026325"/>
              <a:ext cx="19375" cy="16275"/>
            </a:xfrm>
            <a:custGeom>
              <a:avLst/>
              <a:gdLst/>
              <a:ahLst/>
              <a:cxnLst/>
              <a:rect l="l" t="t" r="r" b="b"/>
              <a:pathLst>
                <a:path w="775" h="651" extrusionOk="0">
                  <a:moveTo>
                    <a:pt x="399" y="1"/>
                  </a:moveTo>
                  <a:cubicBezTo>
                    <a:pt x="366" y="1"/>
                    <a:pt x="331" y="6"/>
                    <a:pt x="296" y="18"/>
                  </a:cubicBezTo>
                  <a:cubicBezTo>
                    <a:pt x="33" y="116"/>
                    <a:pt x="0" y="478"/>
                    <a:pt x="230" y="609"/>
                  </a:cubicBezTo>
                  <a:cubicBezTo>
                    <a:pt x="287" y="638"/>
                    <a:pt x="345" y="651"/>
                    <a:pt x="401" y="651"/>
                  </a:cubicBezTo>
                  <a:cubicBezTo>
                    <a:pt x="604" y="651"/>
                    <a:pt x="775" y="480"/>
                    <a:pt x="723" y="248"/>
                  </a:cubicBezTo>
                  <a:cubicBezTo>
                    <a:pt x="669" y="113"/>
                    <a:pt x="549" y="1"/>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6"/>
            <p:cNvSpPr/>
            <p:nvPr/>
          </p:nvSpPr>
          <p:spPr>
            <a:xfrm>
              <a:off x="2288550" y="1007700"/>
              <a:ext cx="18725" cy="17125"/>
            </a:xfrm>
            <a:custGeom>
              <a:avLst/>
              <a:gdLst/>
              <a:ahLst/>
              <a:cxnLst/>
              <a:rect l="l" t="t" r="r" b="b"/>
              <a:pathLst>
                <a:path w="749" h="685" extrusionOk="0">
                  <a:moveTo>
                    <a:pt x="360" y="1"/>
                  </a:moveTo>
                  <a:cubicBezTo>
                    <a:pt x="338" y="1"/>
                    <a:pt x="317" y="3"/>
                    <a:pt x="296" y="7"/>
                  </a:cubicBezTo>
                  <a:cubicBezTo>
                    <a:pt x="99" y="73"/>
                    <a:pt x="0" y="237"/>
                    <a:pt x="66" y="434"/>
                  </a:cubicBezTo>
                  <a:cubicBezTo>
                    <a:pt x="106" y="608"/>
                    <a:pt x="234" y="684"/>
                    <a:pt x="364" y="684"/>
                  </a:cubicBezTo>
                  <a:cubicBezTo>
                    <a:pt x="553" y="684"/>
                    <a:pt x="749" y="523"/>
                    <a:pt x="690" y="270"/>
                  </a:cubicBezTo>
                  <a:cubicBezTo>
                    <a:pt x="662" y="98"/>
                    <a:pt x="508"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6"/>
            <p:cNvSpPr/>
            <p:nvPr/>
          </p:nvSpPr>
          <p:spPr>
            <a:xfrm>
              <a:off x="2380550" y="990100"/>
              <a:ext cx="18100" cy="16650"/>
            </a:xfrm>
            <a:custGeom>
              <a:avLst/>
              <a:gdLst/>
              <a:ahLst/>
              <a:cxnLst/>
              <a:rect l="l" t="t" r="r" b="b"/>
              <a:pathLst>
                <a:path w="724" h="666" extrusionOk="0">
                  <a:moveTo>
                    <a:pt x="382" y="1"/>
                  </a:moveTo>
                  <a:cubicBezTo>
                    <a:pt x="344" y="1"/>
                    <a:pt x="305" y="7"/>
                    <a:pt x="264" y="21"/>
                  </a:cubicBezTo>
                  <a:cubicBezTo>
                    <a:pt x="99" y="54"/>
                    <a:pt x="1" y="251"/>
                    <a:pt x="34" y="415"/>
                  </a:cubicBezTo>
                  <a:cubicBezTo>
                    <a:pt x="60" y="571"/>
                    <a:pt x="188" y="666"/>
                    <a:pt x="339" y="666"/>
                  </a:cubicBezTo>
                  <a:cubicBezTo>
                    <a:pt x="378" y="666"/>
                    <a:pt x="420" y="659"/>
                    <a:pt x="461" y="645"/>
                  </a:cubicBezTo>
                  <a:cubicBezTo>
                    <a:pt x="625" y="613"/>
                    <a:pt x="724" y="415"/>
                    <a:pt x="691" y="251"/>
                  </a:cubicBezTo>
                  <a:cubicBezTo>
                    <a:pt x="639" y="95"/>
                    <a:pt x="525"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6"/>
            <p:cNvSpPr/>
            <p:nvPr/>
          </p:nvSpPr>
          <p:spPr>
            <a:xfrm>
              <a:off x="2166325" y="1311325"/>
              <a:ext cx="19550" cy="16575"/>
            </a:xfrm>
            <a:custGeom>
              <a:avLst/>
              <a:gdLst/>
              <a:ahLst/>
              <a:cxnLst/>
              <a:rect l="l" t="t" r="r" b="b"/>
              <a:pathLst>
                <a:path w="782" h="663" extrusionOk="0">
                  <a:moveTo>
                    <a:pt x="392" y="1"/>
                  </a:moveTo>
                  <a:cubicBezTo>
                    <a:pt x="196" y="1"/>
                    <a:pt x="0" y="161"/>
                    <a:pt x="59" y="415"/>
                  </a:cubicBezTo>
                  <a:cubicBezTo>
                    <a:pt x="113" y="549"/>
                    <a:pt x="233" y="662"/>
                    <a:pt x="383" y="662"/>
                  </a:cubicBezTo>
                  <a:cubicBezTo>
                    <a:pt x="416" y="662"/>
                    <a:pt x="451" y="657"/>
                    <a:pt x="486" y="645"/>
                  </a:cubicBezTo>
                  <a:cubicBezTo>
                    <a:pt x="650" y="579"/>
                    <a:pt x="782" y="415"/>
                    <a:pt x="716" y="218"/>
                  </a:cubicBezTo>
                  <a:lnTo>
                    <a:pt x="716" y="218"/>
                  </a:lnTo>
                  <a:lnTo>
                    <a:pt x="716" y="250"/>
                  </a:lnTo>
                  <a:cubicBezTo>
                    <a:pt x="663" y="76"/>
                    <a:pt x="527"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6"/>
            <p:cNvSpPr/>
            <p:nvPr/>
          </p:nvSpPr>
          <p:spPr>
            <a:xfrm>
              <a:off x="2435600" y="1306450"/>
              <a:ext cx="19375" cy="16300"/>
            </a:xfrm>
            <a:custGeom>
              <a:avLst/>
              <a:gdLst/>
              <a:ahLst/>
              <a:cxnLst/>
              <a:rect l="l" t="t" r="r" b="b"/>
              <a:pathLst>
                <a:path w="775" h="652" extrusionOk="0">
                  <a:moveTo>
                    <a:pt x="420" y="1"/>
                  </a:moveTo>
                  <a:cubicBezTo>
                    <a:pt x="389" y="1"/>
                    <a:pt x="359" y="6"/>
                    <a:pt x="329" y="18"/>
                  </a:cubicBezTo>
                  <a:cubicBezTo>
                    <a:pt x="66" y="117"/>
                    <a:pt x="0" y="478"/>
                    <a:pt x="263" y="610"/>
                  </a:cubicBezTo>
                  <a:cubicBezTo>
                    <a:pt x="313" y="638"/>
                    <a:pt x="366" y="651"/>
                    <a:pt x="417" y="651"/>
                  </a:cubicBezTo>
                  <a:cubicBezTo>
                    <a:pt x="604" y="651"/>
                    <a:pt x="775" y="480"/>
                    <a:pt x="723" y="248"/>
                  </a:cubicBezTo>
                  <a:cubicBezTo>
                    <a:pt x="696" y="114"/>
                    <a:pt x="559"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6"/>
            <p:cNvSpPr/>
            <p:nvPr/>
          </p:nvSpPr>
          <p:spPr>
            <a:xfrm>
              <a:off x="2321125" y="1272250"/>
              <a:ext cx="19200" cy="16750"/>
            </a:xfrm>
            <a:custGeom>
              <a:avLst/>
              <a:gdLst/>
              <a:ahLst/>
              <a:cxnLst/>
              <a:rect l="l" t="t" r="r" b="b"/>
              <a:pathLst>
                <a:path w="768" h="670" extrusionOk="0">
                  <a:moveTo>
                    <a:pt x="390" y="0"/>
                  </a:moveTo>
                  <a:cubicBezTo>
                    <a:pt x="195" y="0"/>
                    <a:pt x="0" y="149"/>
                    <a:pt x="77" y="400"/>
                  </a:cubicBezTo>
                  <a:cubicBezTo>
                    <a:pt x="106" y="573"/>
                    <a:pt x="260" y="670"/>
                    <a:pt x="408" y="670"/>
                  </a:cubicBezTo>
                  <a:cubicBezTo>
                    <a:pt x="430" y="670"/>
                    <a:pt x="451" y="667"/>
                    <a:pt x="472" y="663"/>
                  </a:cubicBezTo>
                  <a:cubicBezTo>
                    <a:pt x="669" y="598"/>
                    <a:pt x="768" y="400"/>
                    <a:pt x="702" y="236"/>
                  </a:cubicBezTo>
                  <a:cubicBezTo>
                    <a:pt x="661" y="74"/>
                    <a:pt x="526"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6"/>
            <p:cNvSpPr/>
            <p:nvPr/>
          </p:nvSpPr>
          <p:spPr>
            <a:xfrm>
              <a:off x="2511125" y="1224225"/>
              <a:ext cx="21425" cy="16425"/>
            </a:xfrm>
            <a:custGeom>
              <a:avLst/>
              <a:gdLst/>
              <a:ahLst/>
              <a:cxnLst/>
              <a:rect l="l" t="t" r="r" b="b"/>
              <a:pathLst>
                <a:path w="857" h="657" extrusionOk="0">
                  <a:moveTo>
                    <a:pt x="505" y="1"/>
                  </a:moveTo>
                  <a:cubicBezTo>
                    <a:pt x="469" y="1"/>
                    <a:pt x="432" y="7"/>
                    <a:pt x="397" y="21"/>
                  </a:cubicBezTo>
                  <a:cubicBezTo>
                    <a:pt x="1" y="113"/>
                    <a:pt x="113" y="656"/>
                    <a:pt x="472" y="656"/>
                  </a:cubicBezTo>
                  <a:cubicBezTo>
                    <a:pt x="500" y="656"/>
                    <a:pt x="530" y="653"/>
                    <a:pt x="561" y="646"/>
                  </a:cubicBezTo>
                  <a:cubicBezTo>
                    <a:pt x="758" y="613"/>
                    <a:pt x="857" y="416"/>
                    <a:pt x="791" y="218"/>
                  </a:cubicBezTo>
                  <a:cubicBezTo>
                    <a:pt x="765" y="89"/>
                    <a:pt x="638"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6"/>
            <p:cNvSpPr/>
            <p:nvPr/>
          </p:nvSpPr>
          <p:spPr>
            <a:xfrm>
              <a:off x="1545900" y="1510200"/>
              <a:ext cx="18925" cy="17050"/>
            </a:xfrm>
            <a:custGeom>
              <a:avLst/>
              <a:gdLst/>
              <a:ahLst/>
              <a:cxnLst/>
              <a:rect l="l" t="t" r="r" b="b"/>
              <a:pathLst>
                <a:path w="757" h="682" extrusionOk="0">
                  <a:moveTo>
                    <a:pt x="385" y="0"/>
                  </a:moveTo>
                  <a:cubicBezTo>
                    <a:pt x="356" y="0"/>
                    <a:pt x="326" y="6"/>
                    <a:pt x="296" y="18"/>
                  </a:cubicBezTo>
                  <a:cubicBezTo>
                    <a:pt x="99" y="50"/>
                    <a:pt x="1" y="248"/>
                    <a:pt x="34" y="412"/>
                  </a:cubicBezTo>
                  <a:cubicBezTo>
                    <a:pt x="91" y="584"/>
                    <a:pt x="223" y="681"/>
                    <a:pt x="387" y="681"/>
                  </a:cubicBezTo>
                  <a:cubicBezTo>
                    <a:pt x="411" y="681"/>
                    <a:pt x="436" y="679"/>
                    <a:pt x="461" y="675"/>
                  </a:cubicBezTo>
                  <a:cubicBezTo>
                    <a:pt x="625" y="609"/>
                    <a:pt x="756" y="412"/>
                    <a:pt x="691" y="248"/>
                  </a:cubicBezTo>
                  <a:cubicBezTo>
                    <a:pt x="637" y="113"/>
                    <a:pt x="517"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6"/>
            <p:cNvSpPr/>
            <p:nvPr/>
          </p:nvSpPr>
          <p:spPr>
            <a:xfrm>
              <a:off x="1566750" y="1596525"/>
              <a:ext cx="19425" cy="16225"/>
            </a:xfrm>
            <a:custGeom>
              <a:avLst/>
              <a:gdLst/>
              <a:ahLst/>
              <a:cxnLst/>
              <a:rect l="l" t="t" r="r" b="b"/>
              <a:pathLst>
                <a:path w="777" h="649" extrusionOk="0">
                  <a:moveTo>
                    <a:pt x="407" y="1"/>
                  </a:moveTo>
                  <a:cubicBezTo>
                    <a:pt x="294" y="1"/>
                    <a:pt x="180" y="59"/>
                    <a:pt x="120" y="179"/>
                  </a:cubicBezTo>
                  <a:cubicBezTo>
                    <a:pt x="1" y="387"/>
                    <a:pt x="177" y="649"/>
                    <a:pt x="406" y="649"/>
                  </a:cubicBezTo>
                  <a:cubicBezTo>
                    <a:pt x="431" y="649"/>
                    <a:pt x="456" y="646"/>
                    <a:pt x="481" y="639"/>
                  </a:cubicBezTo>
                  <a:cubicBezTo>
                    <a:pt x="678" y="606"/>
                    <a:pt x="777" y="409"/>
                    <a:pt x="711" y="245"/>
                  </a:cubicBezTo>
                  <a:cubicBezTo>
                    <a:pt x="675" y="84"/>
                    <a:pt x="542"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6"/>
            <p:cNvSpPr/>
            <p:nvPr/>
          </p:nvSpPr>
          <p:spPr>
            <a:xfrm>
              <a:off x="1588625" y="1681900"/>
              <a:ext cx="18925" cy="17025"/>
            </a:xfrm>
            <a:custGeom>
              <a:avLst/>
              <a:gdLst/>
              <a:ahLst/>
              <a:cxnLst/>
              <a:rect l="l" t="t" r="r" b="b"/>
              <a:pathLst>
                <a:path w="757" h="681" extrusionOk="0">
                  <a:moveTo>
                    <a:pt x="387" y="0"/>
                  </a:moveTo>
                  <a:cubicBezTo>
                    <a:pt x="356" y="0"/>
                    <a:pt x="326" y="6"/>
                    <a:pt x="296" y="17"/>
                  </a:cubicBezTo>
                  <a:cubicBezTo>
                    <a:pt x="99" y="50"/>
                    <a:pt x="0" y="247"/>
                    <a:pt x="66" y="445"/>
                  </a:cubicBezTo>
                  <a:cubicBezTo>
                    <a:pt x="95" y="588"/>
                    <a:pt x="248" y="681"/>
                    <a:pt x="396" y="681"/>
                  </a:cubicBezTo>
                  <a:cubicBezTo>
                    <a:pt x="417" y="681"/>
                    <a:pt x="439" y="679"/>
                    <a:pt x="460" y="675"/>
                  </a:cubicBezTo>
                  <a:cubicBezTo>
                    <a:pt x="658" y="642"/>
                    <a:pt x="756" y="445"/>
                    <a:pt x="690" y="247"/>
                  </a:cubicBezTo>
                  <a:cubicBezTo>
                    <a:pt x="664" y="113"/>
                    <a:pt x="52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6"/>
            <p:cNvSpPr/>
            <p:nvPr/>
          </p:nvSpPr>
          <p:spPr>
            <a:xfrm>
              <a:off x="1641425" y="1619725"/>
              <a:ext cx="21150" cy="16225"/>
            </a:xfrm>
            <a:custGeom>
              <a:avLst/>
              <a:gdLst/>
              <a:ahLst/>
              <a:cxnLst/>
              <a:rect l="l" t="t" r="r" b="b"/>
              <a:pathLst>
                <a:path w="846" h="649" extrusionOk="0">
                  <a:moveTo>
                    <a:pt x="482" y="1"/>
                  </a:moveTo>
                  <a:cubicBezTo>
                    <a:pt x="461" y="1"/>
                    <a:pt x="440" y="3"/>
                    <a:pt x="419" y="7"/>
                  </a:cubicBezTo>
                  <a:cubicBezTo>
                    <a:pt x="0" y="97"/>
                    <a:pt x="98" y="649"/>
                    <a:pt x="466" y="649"/>
                  </a:cubicBezTo>
                  <a:cubicBezTo>
                    <a:pt x="502" y="649"/>
                    <a:pt x="541" y="643"/>
                    <a:pt x="583" y="631"/>
                  </a:cubicBezTo>
                  <a:cubicBezTo>
                    <a:pt x="747" y="598"/>
                    <a:pt x="846" y="401"/>
                    <a:pt x="813" y="237"/>
                  </a:cubicBezTo>
                  <a:cubicBezTo>
                    <a:pt x="756" y="94"/>
                    <a:pt x="62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6"/>
            <p:cNvSpPr/>
            <p:nvPr/>
          </p:nvSpPr>
          <p:spPr>
            <a:xfrm>
              <a:off x="2263900" y="1421400"/>
              <a:ext cx="19425" cy="16275"/>
            </a:xfrm>
            <a:custGeom>
              <a:avLst/>
              <a:gdLst/>
              <a:ahLst/>
              <a:cxnLst/>
              <a:rect l="l" t="t" r="r" b="b"/>
              <a:pathLst>
                <a:path w="777" h="651" extrusionOk="0">
                  <a:moveTo>
                    <a:pt x="418" y="0"/>
                  </a:moveTo>
                  <a:cubicBezTo>
                    <a:pt x="379" y="0"/>
                    <a:pt x="337" y="7"/>
                    <a:pt x="296" y="21"/>
                  </a:cubicBezTo>
                  <a:cubicBezTo>
                    <a:pt x="33" y="86"/>
                    <a:pt x="1" y="448"/>
                    <a:pt x="231" y="612"/>
                  </a:cubicBezTo>
                  <a:cubicBezTo>
                    <a:pt x="283" y="638"/>
                    <a:pt x="337" y="650"/>
                    <a:pt x="389" y="650"/>
                  </a:cubicBezTo>
                  <a:cubicBezTo>
                    <a:pt x="597" y="650"/>
                    <a:pt x="776" y="461"/>
                    <a:pt x="723" y="251"/>
                  </a:cubicBezTo>
                  <a:cubicBezTo>
                    <a:pt x="697" y="95"/>
                    <a:pt x="569"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6"/>
            <p:cNvSpPr/>
            <p:nvPr/>
          </p:nvSpPr>
          <p:spPr>
            <a:xfrm>
              <a:off x="2286275" y="1507600"/>
              <a:ext cx="18525" cy="15925"/>
            </a:xfrm>
            <a:custGeom>
              <a:avLst/>
              <a:gdLst/>
              <a:ahLst/>
              <a:cxnLst/>
              <a:rect l="l" t="t" r="r" b="b"/>
              <a:pathLst>
                <a:path w="741" h="637" extrusionOk="0">
                  <a:moveTo>
                    <a:pt x="379" y="1"/>
                  </a:moveTo>
                  <a:cubicBezTo>
                    <a:pt x="192" y="1"/>
                    <a:pt x="1" y="153"/>
                    <a:pt x="58" y="384"/>
                  </a:cubicBezTo>
                  <a:cubicBezTo>
                    <a:pt x="99" y="561"/>
                    <a:pt x="230" y="637"/>
                    <a:pt x="362" y="637"/>
                  </a:cubicBezTo>
                  <a:cubicBezTo>
                    <a:pt x="550" y="637"/>
                    <a:pt x="741" y="484"/>
                    <a:pt x="683" y="253"/>
                  </a:cubicBezTo>
                  <a:cubicBezTo>
                    <a:pt x="642" y="76"/>
                    <a:pt x="512"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6"/>
            <p:cNvSpPr/>
            <p:nvPr/>
          </p:nvSpPr>
          <p:spPr>
            <a:xfrm>
              <a:off x="2340625" y="1445175"/>
              <a:ext cx="19425" cy="16425"/>
            </a:xfrm>
            <a:custGeom>
              <a:avLst/>
              <a:gdLst/>
              <a:ahLst/>
              <a:cxnLst/>
              <a:rect l="l" t="t" r="r" b="b"/>
              <a:pathLst>
                <a:path w="777" h="657" extrusionOk="0">
                  <a:moveTo>
                    <a:pt x="416" y="0"/>
                  </a:moveTo>
                  <a:cubicBezTo>
                    <a:pt x="307" y="0"/>
                    <a:pt x="193" y="51"/>
                    <a:pt x="119" y="154"/>
                  </a:cubicBezTo>
                  <a:cubicBezTo>
                    <a:pt x="0" y="392"/>
                    <a:pt x="177" y="656"/>
                    <a:pt x="406" y="656"/>
                  </a:cubicBezTo>
                  <a:cubicBezTo>
                    <a:pt x="430" y="656"/>
                    <a:pt x="455" y="653"/>
                    <a:pt x="480" y="647"/>
                  </a:cubicBezTo>
                  <a:cubicBezTo>
                    <a:pt x="678" y="581"/>
                    <a:pt x="776" y="417"/>
                    <a:pt x="710" y="220"/>
                  </a:cubicBezTo>
                  <a:cubicBezTo>
                    <a:pt x="674" y="75"/>
                    <a:pt x="549"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6"/>
            <p:cNvSpPr/>
            <p:nvPr/>
          </p:nvSpPr>
          <p:spPr>
            <a:xfrm>
              <a:off x="659500" y="1803725"/>
              <a:ext cx="351625" cy="224225"/>
            </a:xfrm>
            <a:custGeom>
              <a:avLst/>
              <a:gdLst/>
              <a:ahLst/>
              <a:cxnLst/>
              <a:rect l="l" t="t" r="r" b="b"/>
              <a:pathLst>
                <a:path w="14065" h="8969" extrusionOk="0">
                  <a:moveTo>
                    <a:pt x="8277" y="1"/>
                  </a:moveTo>
                  <a:cubicBezTo>
                    <a:pt x="7449" y="1"/>
                    <a:pt x="6573" y="108"/>
                    <a:pt x="5685" y="336"/>
                  </a:cubicBezTo>
                  <a:cubicBezTo>
                    <a:pt x="1972" y="1256"/>
                    <a:pt x="0" y="6251"/>
                    <a:pt x="0" y="6251"/>
                  </a:cubicBezTo>
                  <a:cubicBezTo>
                    <a:pt x="0" y="6251"/>
                    <a:pt x="3206" y="8969"/>
                    <a:pt x="6513" y="8969"/>
                  </a:cubicBezTo>
                  <a:cubicBezTo>
                    <a:pt x="6949" y="8969"/>
                    <a:pt x="7388" y="8922"/>
                    <a:pt x="7821" y="8814"/>
                  </a:cubicBezTo>
                  <a:cubicBezTo>
                    <a:pt x="11534" y="7894"/>
                    <a:pt x="14065" y="5232"/>
                    <a:pt x="13506" y="2867"/>
                  </a:cubicBezTo>
                  <a:cubicBezTo>
                    <a:pt x="13056" y="1091"/>
                    <a:pt x="10912" y="1"/>
                    <a:pt x="8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6"/>
            <p:cNvSpPr/>
            <p:nvPr/>
          </p:nvSpPr>
          <p:spPr>
            <a:xfrm>
              <a:off x="766300" y="1826375"/>
              <a:ext cx="240725" cy="153525"/>
            </a:xfrm>
            <a:custGeom>
              <a:avLst/>
              <a:gdLst/>
              <a:ahLst/>
              <a:cxnLst/>
              <a:rect l="l" t="t" r="r" b="b"/>
              <a:pathLst>
                <a:path w="9629" h="6141" extrusionOk="0">
                  <a:moveTo>
                    <a:pt x="5643" y="1"/>
                  </a:moveTo>
                  <a:cubicBezTo>
                    <a:pt x="5081" y="1"/>
                    <a:pt x="4485" y="71"/>
                    <a:pt x="3878" y="219"/>
                  </a:cubicBezTo>
                  <a:cubicBezTo>
                    <a:pt x="1315" y="843"/>
                    <a:pt x="0" y="4294"/>
                    <a:pt x="0" y="4294"/>
                  </a:cubicBezTo>
                  <a:cubicBezTo>
                    <a:pt x="0" y="4294"/>
                    <a:pt x="2180" y="6140"/>
                    <a:pt x="4433" y="6140"/>
                  </a:cubicBezTo>
                  <a:cubicBezTo>
                    <a:pt x="4730" y="6140"/>
                    <a:pt x="5029" y="6108"/>
                    <a:pt x="5324" y="6035"/>
                  </a:cubicBezTo>
                  <a:cubicBezTo>
                    <a:pt x="7887" y="5411"/>
                    <a:pt x="9628" y="3571"/>
                    <a:pt x="9234" y="1961"/>
                  </a:cubicBezTo>
                  <a:cubicBezTo>
                    <a:pt x="8908" y="732"/>
                    <a:pt x="7453" y="1"/>
                    <a:pt x="5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6"/>
            <p:cNvSpPr/>
            <p:nvPr/>
          </p:nvSpPr>
          <p:spPr>
            <a:xfrm>
              <a:off x="864875" y="1847525"/>
              <a:ext cx="138050" cy="87750"/>
            </a:xfrm>
            <a:custGeom>
              <a:avLst/>
              <a:gdLst/>
              <a:ahLst/>
              <a:cxnLst/>
              <a:rect l="l" t="t" r="r" b="b"/>
              <a:pathLst>
                <a:path w="5522" h="3510" extrusionOk="0">
                  <a:moveTo>
                    <a:pt x="3250" y="1"/>
                  </a:moveTo>
                  <a:cubicBezTo>
                    <a:pt x="2925" y="1"/>
                    <a:pt x="2582" y="42"/>
                    <a:pt x="2235" y="129"/>
                  </a:cubicBezTo>
                  <a:cubicBezTo>
                    <a:pt x="756" y="490"/>
                    <a:pt x="1" y="2462"/>
                    <a:pt x="1" y="2462"/>
                  </a:cubicBezTo>
                  <a:cubicBezTo>
                    <a:pt x="1" y="2462"/>
                    <a:pt x="1252" y="3509"/>
                    <a:pt x="2540" y="3509"/>
                  </a:cubicBezTo>
                  <a:cubicBezTo>
                    <a:pt x="2712" y="3509"/>
                    <a:pt x="2886" y="3490"/>
                    <a:pt x="3057" y="3448"/>
                  </a:cubicBezTo>
                  <a:cubicBezTo>
                    <a:pt x="4502" y="3086"/>
                    <a:pt x="5521" y="2035"/>
                    <a:pt x="5291" y="1115"/>
                  </a:cubicBezTo>
                  <a:cubicBezTo>
                    <a:pt x="5116" y="415"/>
                    <a:pt x="4277" y="1"/>
                    <a:pt x="3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6"/>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6"/>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6"/>
            <p:cNvSpPr/>
            <p:nvPr/>
          </p:nvSpPr>
          <p:spPr>
            <a:xfrm>
              <a:off x="1125300" y="1597175"/>
              <a:ext cx="513450" cy="363450"/>
            </a:xfrm>
            <a:custGeom>
              <a:avLst/>
              <a:gdLst/>
              <a:ahLst/>
              <a:cxnLst/>
              <a:rect l="l" t="t" r="r" b="b"/>
              <a:pathLst>
                <a:path w="20538" h="14538" extrusionOk="0">
                  <a:moveTo>
                    <a:pt x="15988" y="1"/>
                  </a:moveTo>
                  <a:cubicBezTo>
                    <a:pt x="14965" y="1"/>
                    <a:pt x="13947" y="60"/>
                    <a:pt x="12914" y="186"/>
                  </a:cubicBezTo>
                  <a:cubicBezTo>
                    <a:pt x="15543" y="3636"/>
                    <a:pt x="16660" y="8007"/>
                    <a:pt x="15970" y="12279"/>
                  </a:cubicBezTo>
                  <a:cubicBezTo>
                    <a:pt x="17449" y="11720"/>
                    <a:pt x="18895" y="10997"/>
                    <a:pt x="20242" y="10143"/>
                  </a:cubicBezTo>
                  <a:cubicBezTo>
                    <a:pt x="20538" y="6594"/>
                    <a:pt x="19651" y="3045"/>
                    <a:pt x="17712" y="55"/>
                  </a:cubicBezTo>
                  <a:cubicBezTo>
                    <a:pt x="17134" y="19"/>
                    <a:pt x="16560" y="1"/>
                    <a:pt x="15988" y="1"/>
                  </a:cubicBezTo>
                  <a:close/>
                  <a:moveTo>
                    <a:pt x="3516" y="2749"/>
                  </a:moveTo>
                  <a:cubicBezTo>
                    <a:pt x="2300" y="3275"/>
                    <a:pt x="1117" y="3932"/>
                    <a:pt x="0" y="4688"/>
                  </a:cubicBezTo>
                  <a:cubicBezTo>
                    <a:pt x="920" y="6101"/>
                    <a:pt x="1610" y="7678"/>
                    <a:pt x="2005" y="9354"/>
                  </a:cubicBezTo>
                  <a:cubicBezTo>
                    <a:pt x="2432" y="10997"/>
                    <a:pt x="2596" y="12706"/>
                    <a:pt x="2465" y="14415"/>
                  </a:cubicBezTo>
                  <a:cubicBezTo>
                    <a:pt x="3261" y="14494"/>
                    <a:pt x="4069" y="14538"/>
                    <a:pt x="4881" y="14538"/>
                  </a:cubicBezTo>
                  <a:cubicBezTo>
                    <a:pt x="5411" y="14538"/>
                    <a:pt x="5942" y="14519"/>
                    <a:pt x="6474" y="14480"/>
                  </a:cubicBezTo>
                  <a:cubicBezTo>
                    <a:pt x="7065" y="10307"/>
                    <a:pt x="6014" y="6101"/>
                    <a:pt x="3516" y="27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6"/>
            <p:cNvSpPr/>
            <p:nvPr/>
          </p:nvSpPr>
          <p:spPr>
            <a:xfrm>
              <a:off x="909250" y="1762825"/>
              <a:ext cx="196350" cy="253050"/>
            </a:xfrm>
            <a:custGeom>
              <a:avLst/>
              <a:gdLst/>
              <a:ahLst/>
              <a:cxnLst/>
              <a:rect l="l" t="t" r="r" b="b"/>
              <a:pathLst>
                <a:path w="7854" h="10122" extrusionOk="0">
                  <a:moveTo>
                    <a:pt x="0" y="1"/>
                  </a:moveTo>
                  <a:lnTo>
                    <a:pt x="2530" y="10122"/>
                  </a:lnTo>
                  <a:lnTo>
                    <a:pt x="7854" y="7066"/>
                  </a:lnTo>
                  <a:lnTo>
                    <a:pt x="6112" y="19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6"/>
            <p:cNvSpPr/>
            <p:nvPr/>
          </p:nvSpPr>
          <p:spPr>
            <a:xfrm>
              <a:off x="920750" y="1803550"/>
              <a:ext cx="151175" cy="6500"/>
            </a:xfrm>
            <a:custGeom>
              <a:avLst/>
              <a:gdLst/>
              <a:ahLst/>
              <a:cxnLst/>
              <a:rect l="l" t="t" r="r" b="b"/>
              <a:pathLst>
                <a:path w="6047" h="260" extrusionOk="0">
                  <a:moveTo>
                    <a:pt x="4019" y="0"/>
                  </a:moveTo>
                  <a:cubicBezTo>
                    <a:pt x="3680" y="0"/>
                    <a:pt x="3352" y="15"/>
                    <a:pt x="3023" y="15"/>
                  </a:cubicBezTo>
                  <a:cubicBezTo>
                    <a:pt x="2530" y="15"/>
                    <a:pt x="2005" y="48"/>
                    <a:pt x="1512" y="80"/>
                  </a:cubicBezTo>
                  <a:cubicBezTo>
                    <a:pt x="1019" y="113"/>
                    <a:pt x="493" y="146"/>
                    <a:pt x="0" y="179"/>
                  </a:cubicBezTo>
                  <a:cubicBezTo>
                    <a:pt x="526" y="245"/>
                    <a:pt x="1019" y="245"/>
                    <a:pt x="1512" y="245"/>
                  </a:cubicBezTo>
                  <a:cubicBezTo>
                    <a:pt x="1840" y="245"/>
                    <a:pt x="2183" y="259"/>
                    <a:pt x="2522" y="259"/>
                  </a:cubicBezTo>
                  <a:cubicBezTo>
                    <a:pt x="2691" y="259"/>
                    <a:pt x="2859" y="256"/>
                    <a:pt x="3023" y="245"/>
                  </a:cubicBezTo>
                  <a:cubicBezTo>
                    <a:pt x="3516" y="245"/>
                    <a:pt x="4009" y="212"/>
                    <a:pt x="4535" y="179"/>
                  </a:cubicBezTo>
                  <a:cubicBezTo>
                    <a:pt x="5028" y="146"/>
                    <a:pt x="5521" y="113"/>
                    <a:pt x="6046" y="80"/>
                  </a:cubicBezTo>
                  <a:cubicBezTo>
                    <a:pt x="5521" y="15"/>
                    <a:pt x="5028" y="48"/>
                    <a:pt x="4535" y="15"/>
                  </a:cubicBezTo>
                  <a:cubicBezTo>
                    <a:pt x="4360" y="4"/>
                    <a:pt x="4188" y="0"/>
                    <a:pt x="4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6"/>
            <p:cNvSpPr/>
            <p:nvPr/>
          </p:nvSpPr>
          <p:spPr>
            <a:xfrm>
              <a:off x="936350" y="1835125"/>
              <a:ext cx="142975" cy="36175"/>
            </a:xfrm>
            <a:custGeom>
              <a:avLst/>
              <a:gdLst/>
              <a:ahLst/>
              <a:cxnLst/>
              <a:rect l="l" t="t" r="r" b="b"/>
              <a:pathLst>
                <a:path w="5719" h="1447" extrusionOk="0">
                  <a:moveTo>
                    <a:pt x="5718" y="0"/>
                  </a:moveTo>
                  <a:lnTo>
                    <a:pt x="5718" y="0"/>
                  </a:lnTo>
                  <a:cubicBezTo>
                    <a:pt x="5225" y="66"/>
                    <a:pt x="4732" y="165"/>
                    <a:pt x="4272" y="263"/>
                  </a:cubicBezTo>
                  <a:cubicBezTo>
                    <a:pt x="3779" y="362"/>
                    <a:pt x="3286" y="460"/>
                    <a:pt x="2826" y="592"/>
                  </a:cubicBezTo>
                  <a:cubicBezTo>
                    <a:pt x="2366" y="723"/>
                    <a:pt x="1873" y="855"/>
                    <a:pt x="1413" y="986"/>
                  </a:cubicBezTo>
                  <a:cubicBezTo>
                    <a:pt x="953" y="1118"/>
                    <a:pt x="460" y="1249"/>
                    <a:pt x="0" y="1446"/>
                  </a:cubicBezTo>
                  <a:cubicBezTo>
                    <a:pt x="493" y="1348"/>
                    <a:pt x="986" y="1249"/>
                    <a:pt x="1446" y="1150"/>
                  </a:cubicBezTo>
                  <a:cubicBezTo>
                    <a:pt x="1939" y="1052"/>
                    <a:pt x="2399" y="953"/>
                    <a:pt x="2892" y="822"/>
                  </a:cubicBezTo>
                  <a:cubicBezTo>
                    <a:pt x="3352" y="690"/>
                    <a:pt x="3845" y="592"/>
                    <a:pt x="4305" y="460"/>
                  </a:cubicBezTo>
                  <a:cubicBezTo>
                    <a:pt x="4765" y="296"/>
                    <a:pt x="5258" y="165"/>
                    <a:pt x="5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6"/>
            <p:cNvSpPr/>
            <p:nvPr/>
          </p:nvSpPr>
          <p:spPr>
            <a:xfrm>
              <a:off x="951125" y="1869625"/>
              <a:ext cx="136400" cy="60825"/>
            </a:xfrm>
            <a:custGeom>
              <a:avLst/>
              <a:gdLst/>
              <a:ahLst/>
              <a:cxnLst/>
              <a:rect l="l" t="t" r="r" b="b"/>
              <a:pathLst>
                <a:path w="5456" h="2433" extrusionOk="0">
                  <a:moveTo>
                    <a:pt x="5456" y="1"/>
                  </a:moveTo>
                  <a:lnTo>
                    <a:pt x="5456" y="1"/>
                  </a:lnTo>
                  <a:cubicBezTo>
                    <a:pt x="4996" y="165"/>
                    <a:pt x="4536" y="362"/>
                    <a:pt x="4076" y="526"/>
                  </a:cubicBezTo>
                  <a:cubicBezTo>
                    <a:pt x="3616" y="691"/>
                    <a:pt x="3155" y="888"/>
                    <a:pt x="2695" y="1118"/>
                  </a:cubicBezTo>
                  <a:cubicBezTo>
                    <a:pt x="2235" y="1348"/>
                    <a:pt x="1775" y="1512"/>
                    <a:pt x="1348" y="1742"/>
                  </a:cubicBezTo>
                  <a:cubicBezTo>
                    <a:pt x="888" y="1972"/>
                    <a:pt x="461" y="2202"/>
                    <a:pt x="1" y="2432"/>
                  </a:cubicBezTo>
                  <a:cubicBezTo>
                    <a:pt x="494" y="2268"/>
                    <a:pt x="954" y="2071"/>
                    <a:pt x="1414" y="1906"/>
                  </a:cubicBezTo>
                  <a:cubicBezTo>
                    <a:pt x="1874" y="1742"/>
                    <a:pt x="2334" y="1545"/>
                    <a:pt x="2794" y="1315"/>
                  </a:cubicBezTo>
                  <a:cubicBezTo>
                    <a:pt x="3254" y="1118"/>
                    <a:pt x="3714" y="921"/>
                    <a:pt x="4141" y="691"/>
                  </a:cubicBezTo>
                  <a:cubicBezTo>
                    <a:pt x="4601" y="461"/>
                    <a:pt x="5028" y="263"/>
                    <a:pt x="5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6"/>
            <p:cNvSpPr/>
            <p:nvPr/>
          </p:nvSpPr>
          <p:spPr>
            <a:xfrm>
              <a:off x="962625" y="1907425"/>
              <a:ext cx="134750" cy="68200"/>
            </a:xfrm>
            <a:custGeom>
              <a:avLst/>
              <a:gdLst/>
              <a:ahLst/>
              <a:cxnLst/>
              <a:rect l="l" t="t" r="r" b="b"/>
              <a:pathLst>
                <a:path w="5390" h="2728" extrusionOk="0">
                  <a:moveTo>
                    <a:pt x="5390" y="0"/>
                  </a:moveTo>
                  <a:cubicBezTo>
                    <a:pt x="4930" y="197"/>
                    <a:pt x="4470" y="394"/>
                    <a:pt x="4010" y="624"/>
                  </a:cubicBezTo>
                  <a:cubicBezTo>
                    <a:pt x="3550" y="822"/>
                    <a:pt x="3090" y="1052"/>
                    <a:pt x="2663" y="1282"/>
                  </a:cubicBezTo>
                  <a:cubicBezTo>
                    <a:pt x="2203" y="1545"/>
                    <a:pt x="1775" y="1775"/>
                    <a:pt x="1348" y="2005"/>
                  </a:cubicBezTo>
                  <a:cubicBezTo>
                    <a:pt x="888" y="2235"/>
                    <a:pt x="461" y="2497"/>
                    <a:pt x="1" y="2727"/>
                  </a:cubicBezTo>
                  <a:cubicBezTo>
                    <a:pt x="494" y="2563"/>
                    <a:pt x="954" y="2399"/>
                    <a:pt x="1414" y="2169"/>
                  </a:cubicBezTo>
                  <a:cubicBezTo>
                    <a:pt x="1874" y="1972"/>
                    <a:pt x="2334" y="1742"/>
                    <a:pt x="2761" y="1512"/>
                  </a:cubicBezTo>
                  <a:cubicBezTo>
                    <a:pt x="3221" y="1282"/>
                    <a:pt x="3648" y="1019"/>
                    <a:pt x="4108" y="789"/>
                  </a:cubicBezTo>
                  <a:cubicBezTo>
                    <a:pt x="4536" y="526"/>
                    <a:pt x="4963" y="263"/>
                    <a:pt x="5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66"/>
          <p:cNvGrpSpPr/>
          <p:nvPr/>
        </p:nvGrpSpPr>
        <p:grpSpPr>
          <a:xfrm>
            <a:off x="507339" y="729338"/>
            <a:ext cx="2329961" cy="1631926"/>
            <a:chOff x="507339" y="729338"/>
            <a:chExt cx="2329961" cy="1631926"/>
          </a:xfrm>
        </p:grpSpPr>
        <p:grpSp>
          <p:nvGrpSpPr>
            <p:cNvPr id="1367" name="Google Shape;1367;p66"/>
            <p:cNvGrpSpPr/>
            <p:nvPr/>
          </p:nvGrpSpPr>
          <p:grpSpPr>
            <a:xfrm>
              <a:off x="507339" y="729337"/>
              <a:ext cx="1727275" cy="1631926"/>
              <a:chOff x="1338900" y="238025"/>
              <a:chExt cx="1838700" cy="1737200"/>
            </a:xfrm>
          </p:grpSpPr>
          <p:sp>
            <p:nvSpPr>
              <p:cNvPr id="1368" name="Google Shape;1368;p66"/>
              <p:cNvSpPr/>
              <p:nvPr/>
            </p:nvSpPr>
            <p:spPr>
              <a:xfrm>
                <a:off x="1338900" y="238025"/>
                <a:ext cx="1838700" cy="1737200"/>
              </a:xfrm>
              <a:custGeom>
                <a:avLst/>
                <a:gdLst/>
                <a:ahLst/>
                <a:cxnLst/>
                <a:rect l="l" t="t" r="r" b="b"/>
                <a:pathLst>
                  <a:path w="73548" h="69488" extrusionOk="0">
                    <a:moveTo>
                      <a:pt x="37025" y="1"/>
                    </a:moveTo>
                    <a:cubicBezTo>
                      <a:pt x="36994" y="1"/>
                      <a:pt x="36963" y="2"/>
                      <a:pt x="36931" y="4"/>
                    </a:cubicBezTo>
                    <a:cubicBezTo>
                      <a:pt x="35278" y="130"/>
                      <a:pt x="34190" y="3143"/>
                      <a:pt x="33562" y="4314"/>
                    </a:cubicBezTo>
                    <a:cubicBezTo>
                      <a:pt x="32558" y="6218"/>
                      <a:pt x="31658" y="8269"/>
                      <a:pt x="31219" y="10382"/>
                    </a:cubicBezTo>
                    <a:cubicBezTo>
                      <a:pt x="30236" y="9148"/>
                      <a:pt x="28813" y="8122"/>
                      <a:pt x="27557" y="7202"/>
                    </a:cubicBezTo>
                    <a:cubicBezTo>
                      <a:pt x="26919" y="6751"/>
                      <a:pt x="25944" y="5846"/>
                      <a:pt x="25040" y="5846"/>
                    </a:cubicBezTo>
                    <a:cubicBezTo>
                      <a:pt x="24936" y="5846"/>
                      <a:pt x="24834" y="5858"/>
                      <a:pt x="24733" y="5884"/>
                    </a:cubicBezTo>
                    <a:cubicBezTo>
                      <a:pt x="23561" y="6197"/>
                      <a:pt x="23603" y="8290"/>
                      <a:pt x="23456" y="9189"/>
                    </a:cubicBezTo>
                    <a:cubicBezTo>
                      <a:pt x="23247" y="10612"/>
                      <a:pt x="23163" y="12056"/>
                      <a:pt x="23205" y="13500"/>
                    </a:cubicBezTo>
                    <a:cubicBezTo>
                      <a:pt x="21029" y="11805"/>
                      <a:pt x="18204" y="10633"/>
                      <a:pt x="15610" y="9796"/>
                    </a:cubicBezTo>
                    <a:cubicBezTo>
                      <a:pt x="15074" y="9622"/>
                      <a:pt x="14409" y="9376"/>
                      <a:pt x="13802" y="9376"/>
                    </a:cubicBezTo>
                    <a:cubicBezTo>
                      <a:pt x="13318" y="9376"/>
                      <a:pt x="12871" y="9532"/>
                      <a:pt x="12555" y="10005"/>
                    </a:cubicBezTo>
                    <a:cubicBezTo>
                      <a:pt x="11593" y="11449"/>
                      <a:pt x="12576" y="14881"/>
                      <a:pt x="12890" y="16387"/>
                    </a:cubicBezTo>
                    <a:cubicBezTo>
                      <a:pt x="13329" y="18438"/>
                      <a:pt x="13936" y="20572"/>
                      <a:pt x="15003" y="22392"/>
                    </a:cubicBezTo>
                    <a:cubicBezTo>
                      <a:pt x="14719" y="22383"/>
                      <a:pt x="14432" y="22379"/>
                      <a:pt x="14145" y="22379"/>
                    </a:cubicBezTo>
                    <a:cubicBezTo>
                      <a:pt x="13122" y="22379"/>
                      <a:pt x="12087" y="22432"/>
                      <a:pt x="11090" y="22497"/>
                    </a:cubicBezTo>
                    <a:cubicBezTo>
                      <a:pt x="10170" y="22539"/>
                      <a:pt x="8245" y="22518"/>
                      <a:pt x="7659" y="23418"/>
                    </a:cubicBezTo>
                    <a:cubicBezTo>
                      <a:pt x="7052" y="24296"/>
                      <a:pt x="8203" y="25866"/>
                      <a:pt x="8621" y="26703"/>
                    </a:cubicBezTo>
                    <a:cubicBezTo>
                      <a:pt x="9249" y="27958"/>
                      <a:pt x="9898" y="29297"/>
                      <a:pt x="10735" y="30427"/>
                    </a:cubicBezTo>
                    <a:cubicBezTo>
                      <a:pt x="8370" y="30636"/>
                      <a:pt x="5880" y="31515"/>
                      <a:pt x="3683" y="32289"/>
                    </a:cubicBezTo>
                    <a:cubicBezTo>
                      <a:pt x="2616" y="32687"/>
                      <a:pt x="1" y="33210"/>
                      <a:pt x="43" y="34800"/>
                    </a:cubicBezTo>
                    <a:cubicBezTo>
                      <a:pt x="106" y="36411"/>
                      <a:pt x="3035" y="37604"/>
                      <a:pt x="4144" y="38252"/>
                    </a:cubicBezTo>
                    <a:cubicBezTo>
                      <a:pt x="5985" y="39299"/>
                      <a:pt x="7952" y="40261"/>
                      <a:pt x="10023" y="40763"/>
                    </a:cubicBezTo>
                    <a:cubicBezTo>
                      <a:pt x="8768" y="41684"/>
                      <a:pt x="7722" y="43044"/>
                      <a:pt x="6780" y="44237"/>
                    </a:cubicBezTo>
                    <a:cubicBezTo>
                      <a:pt x="6257" y="44906"/>
                      <a:pt x="5169" y="45994"/>
                      <a:pt x="5378" y="46957"/>
                    </a:cubicBezTo>
                    <a:cubicBezTo>
                      <a:pt x="5650" y="48128"/>
                      <a:pt x="7701" y="48170"/>
                      <a:pt x="8580" y="48317"/>
                    </a:cubicBezTo>
                    <a:cubicBezTo>
                      <a:pt x="9936" y="48592"/>
                      <a:pt x="11324" y="48722"/>
                      <a:pt x="12703" y="48722"/>
                    </a:cubicBezTo>
                    <a:cubicBezTo>
                      <a:pt x="12898" y="48722"/>
                      <a:pt x="13093" y="48719"/>
                      <a:pt x="13287" y="48714"/>
                    </a:cubicBezTo>
                    <a:lnTo>
                      <a:pt x="13287" y="48714"/>
                    </a:lnTo>
                    <a:cubicBezTo>
                      <a:pt x="11718" y="51455"/>
                      <a:pt x="10672" y="54636"/>
                      <a:pt x="9898" y="57669"/>
                    </a:cubicBezTo>
                    <a:cubicBezTo>
                      <a:pt x="9521" y="59071"/>
                      <a:pt x="9186" y="60641"/>
                      <a:pt x="11007" y="60975"/>
                    </a:cubicBezTo>
                    <a:cubicBezTo>
                      <a:pt x="11217" y="61016"/>
                      <a:pt x="11437" y="61035"/>
                      <a:pt x="11666" y="61035"/>
                    </a:cubicBezTo>
                    <a:cubicBezTo>
                      <a:pt x="13670" y="61035"/>
                      <a:pt x="16296" y="59595"/>
                      <a:pt x="17912" y="58862"/>
                    </a:cubicBezTo>
                    <a:cubicBezTo>
                      <a:pt x="20025" y="57962"/>
                      <a:pt x="22013" y="56833"/>
                      <a:pt x="23875" y="55493"/>
                    </a:cubicBezTo>
                    <a:lnTo>
                      <a:pt x="23875" y="55493"/>
                    </a:lnTo>
                    <a:cubicBezTo>
                      <a:pt x="23394" y="57272"/>
                      <a:pt x="23080" y="59092"/>
                      <a:pt x="22912" y="60934"/>
                    </a:cubicBezTo>
                    <a:cubicBezTo>
                      <a:pt x="22808" y="62063"/>
                      <a:pt x="22557" y="63905"/>
                      <a:pt x="23917" y="64491"/>
                    </a:cubicBezTo>
                    <a:cubicBezTo>
                      <a:pt x="24101" y="64567"/>
                      <a:pt x="24295" y="64601"/>
                      <a:pt x="24496" y="64601"/>
                    </a:cubicBezTo>
                    <a:cubicBezTo>
                      <a:pt x="25659" y="64601"/>
                      <a:pt x="27026" y="63457"/>
                      <a:pt x="27829" y="62921"/>
                    </a:cubicBezTo>
                    <a:cubicBezTo>
                      <a:pt x="29315" y="61938"/>
                      <a:pt x="30926" y="60787"/>
                      <a:pt x="32098" y="59364"/>
                    </a:cubicBezTo>
                    <a:cubicBezTo>
                      <a:pt x="32433" y="61310"/>
                      <a:pt x="32997" y="63172"/>
                      <a:pt x="33772" y="64972"/>
                    </a:cubicBezTo>
                    <a:cubicBezTo>
                      <a:pt x="34274" y="66164"/>
                      <a:pt x="35111" y="69219"/>
                      <a:pt x="36680" y="69470"/>
                    </a:cubicBezTo>
                    <a:cubicBezTo>
                      <a:pt x="36752" y="69482"/>
                      <a:pt x="36823" y="69488"/>
                      <a:pt x="36893" y="69488"/>
                    </a:cubicBezTo>
                    <a:cubicBezTo>
                      <a:pt x="38310" y="69488"/>
                      <a:pt x="39131" y="67143"/>
                      <a:pt x="39609" y="66185"/>
                    </a:cubicBezTo>
                    <a:cubicBezTo>
                      <a:pt x="40676" y="64093"/>
                      <a:pt x="41869" y="61750"/>
                      <a:pt x="42371" y="59406"/>
                    </a:cubicBezTo>
                    <a:cubicBezTo>
                      <a:pt x="43396" y="60410"/>
                      <a:pt x="44631" y="61206"/>
                      <a:pt x="45782" y="62001"/>
                    </a:cubicBezTo>
                    <a:cubicBezTo>
                      <a:pt x="46437" y="62444"/>
                      <a:pt x="47513" y="63471"/>
                      <a:pt x="48437" y="63471"/>
                    </a:cubicBezTo>
                    <a:cubicBezTo>
                      <a:pt x="48604" y="63471"/>
                      <a:pt x="48766" y="63438"/>
                      <a:pt x="48920" y="63361"/>
                    </a:cubicBezTo>
                    <a:cubicBezTo>
                      <a:pt x="49904" y="62879"/>
                      <a:pt x="50113" y="60975"/>
                      <a:pt x="50280" y="60076"/>
                    </a:cubicBezTo>
                    <a:cubicBezTo>
                      <a:pt x="50510" y="58799"/>
                      <a:pt x="50741" y="57502"/>
                      <a:pt x="50866" y="56184"/>
                    </a:cubicBezTo>
                    <a:cubicBezTo>
                      <a:pt x="52519" y="57502"/>
                      <a:pt x="54591" y="58360"/>
                      <a:pt x="56557" y="59050"/>
                    </a:cubicBezTo>
                    <a:cubicBezTo>
                      <a:pt x="57700" y="59448"/>
                      <a:pt x="60009" y="60409"/>
                      <a:pt x="61679" y="60409"/>
                    </a:cubicBezTo>
                    <a:cubicBezTo>
                      <a:pt x="62120" y="60409"/>
                      <a:pt x="62516" y="60342"/>
                      <a:pt x="62834" y="60180"/>
                    </a:cubicBezTo>
                    <a:cubicBezTo>
                      <a:pt x="63985" y="59615"/>
                      <a:pt x="63630" y="58172"/>
                      <a:pt x="63420" y="57167"/>
                    </a:cubicBezTo>
                    <a:cubicBezTo>
                      <a:pt x="62897" y="54468"/>
                      <a:pt x="62081" y="51455"/>
                      <a:pt x="60617" y="49049"/>
                    </a:cubicBezTo>
                    <a:lnTo>
                      <a:pt x="60617" y="49049"/>
                    </a:lnTo>
                    <a:cubicBezTo>
                      <a:pt x="60709" y="49050"/>
                      <a:pt x="60801" y="49051"/>
                      <a:pt x="60893" y="49051"/>
                    </a:cubicBezTo>
                    <a:cubicBezTo>
                      <a:pt x="62263" y="49051"/>
                      <a:pt x="63616" y="48906"/>
                      <a:pt x="64969" y="48651"/>
                    </a:cubicBezTo>
                    <a:cubicBezTo>
                      <a:pt x="65847" y="48484"/>
                      <a:pt x="67898" y="48463"/>
                      <a:pt x="68149" y="47291"/>
                    </a:cubicBezTo>
                    <a:cubicBezTo>
                      <a:pt x="68379" y="46329"/>
                      <a:pt x="67291" y="45241"/>
                      <a:pt x="66768" y="44571"/>
                    </a:cubicBezTo>
                    <a:cubicBezTo>
                      <a:pt x="65827" y="43379"/>
                      <a:pt x="64759" y="42019"/>
                      <a:pt x="63525" y="41098"/>
                    </a:cubicBezTo>
                    <a:cubicBezTo>
                      <a:pt x="65596" y="40575"/>
                      <a:pt x="67563" y="39633"/>
                      <a:pt x="69405" y="38587"/>
                    </a:cubicBezTo>
                    <a:cubicBezTo>
                      <a:pt x="70513" y="37939"/>
                      <a:pt x="73443" y="36725"/>
                      <a:pt x="73485" y="35135"/>
                    </a:cubicBezTo>
                    <a:cubicBezTo>
                      <a:pt x="73547" y="33565"/>
                      <a:pt x="70932" y="33001"/>
                      <a:pt x="69886" y="32624"/>
                    </a:cubicBezTo>
                    <a:cubicBezTo>
                      <a:pt x="67668" y="31829"/>
                      <a:pt x="65178" y="30950"/>
                      <a:pt x="62814" y="30741"/>
                    </a:cubicBezTo>
                    <a:cubicBezTo>
                      <a:pt x="63671" y="29611"/>
                      <a:pt x="64320" y="28272"/>
                      <a:pt x="64948" y="27037"/>
                    </a:cubicBezTo>
                    <a:cubicBezTo>
                      <a:pt x="65366" y="26179"/>
                      <a:pt x="66538" y="24673"/>
                      <a:pt x="65910" y="23731"/>
                    </a:cubicBezTo>
                    <a:cubicBezTo>
                      <a:pt x="65283" y="22790"/>
                      <a:pt x="63399" y="22853"/>
                      <a:pt x="62479" y="22811"/>
                    </a:cubicBezTo>
                    <a:cubicBezTo>
                      <a:pt x="61474" y="22762"/>
                      <a:pt x="60457" y="22713"/>
                      <a:pt x="59436" y="22713"/>
                    </a:cubicBezTo>
                    <a:cubicBezTo>
                      <a:pt x="59139" y="22713"/>
                      <a:pt x="58842" y="22718"/>
                      <a:pt x="58545" y="22727"/>
                    </a:cubicBezTo>
                    <a:cubicBezTo>
                      <a:pt x="59633" y="20886"/>
                      <a:pt x="60240" y="18752"/>
                      <a:pt x="60658" y="16701"/>
                    </a:cubicBezTo>
                    <a:cubicBezTo>
                      <a:pt x="60972" y="15195"/>
                      <a:pt x="61977" y="11763"/>
                      <a:pt x="61014" y="10319"/>
                    </a:cubicBezTo>
                    <a:cubicBezTo>
                      <a:pt x="60697" y="9853"/>
                      <a:pt x="60246" y="9698"/>
                      <a:pt x="59757" y="9698"/>
                    </a:cubicBezTo>
                    <a:cubicBezTo>
                      <a:pt x="59150" y="9698"/>
                      <a:pt x="58483" y="9936"/>
                      <a:pt x="57938" y="10110"/>
                    </a:cubicBezTo>
                    <a:cubicBezTo>
                      <a:pt x="55344" y="10947"/>
                      <a:pt x="52519" y="12119"/>
                      <a:pt x="50322" y="13855"/>
                    </a:cubicBezTo>
                    <a:cubicBezTo>
                      <a:pt x="50259" y="13709"/>
                      <a:pt x="50176" y="13563"/>
                      <a:pt x="50071" y="13437"/>
                    </a:cubicBezTo>
                    <a:cubicBezTo>
                      <a:pt x="50029" y="12558"/>
                      <a:pt x="49946" y="11679"/>
                      <a:pt x="49883" y="10822"/>
                    </a:cubicBezTo>
                    <a:cubicBezTo>
                      <a:pt x="49799" y="9880"/>
                      <a:pt x="49757" y="7934"/>
                      <a:pt x="48816" y="7348"/>
                    </a:cubicBezTo>
                    <a:cubicBezTo>
                      <a:pt x="48635" y="7234"/>
                      <a:pt x="48433" y="7186"/>
                      <a:pt x="48221" y="7186"/>
                    </a:cubicBezTo>
                    <a:cubicBezTo>
                      <a:pt x="47303" y="7186"/>
                      <a:pt x="46168" y="8083"/>
                      <a:pt x="45489" y="8457"/>
                    </a:cubicBezTo>
                    <a:cubicBezTo>
                      <a:pt x="44254" y="9127"/>
                      <a:pt x="42894" y="9838"/>
                      <a:pt x="41785" y="10759"/>
                    </a:cubicBezTo>
                    <a:cubicBezTo>
                      <a:pt x="41471" y="8332"/>
                      <a:pt x="40488" y="5842"/>
                      <a:pt x="39609" y="3624"/>
                    </a:cubicBezTo>
                    <a:cubicBezTo>
                      <a:pt x="39199" y="2557"/>
                      <a:pt x="38587" y="1"/>
                      <a:pt x="37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6"/>
              <p:cNvSpPr/>
              <p:nvPr/>
            </p:nvSpPr>
            <p:spPr>
              <a:xfrm>
                <a:off x="1702975" y="571075"/>
                <a:ext cx="1109500" cy="1071275"/>
              </a:xfrm>
              <a:custGeom>
                <a:avLst/>
                <a:gdLst/>
                <a:ahLst/>
                <a:cxnLst/>
                <a:rect l="l" t="t" r="r" b="b"/>
                <a:pathLst>
                  <a:path w="44380" h="42851" extrusionOk="0">
                    <a:moveTo>
                      <a:pt x="22167" y="0"/>
                    </a:moveTo>
                    <a:cubicBezTo>
                      <a:pt x="11010" y="0"/>
                      <a:pt x="1598" y="8652"/>
                      <a:pt x="817" y="19951"/>
                    </a:cubicBezTo>
                    <a:cubicBezTo>
                      <a:pt x="1" y="31751"/>
                      <a:pt x="8914" y="41983"/>
                      <a:pt x="20715" y="42799"/>
                    </a:cubicBezTo>
                    <a:cubicBezTo>
                      <a:pt x="21218" y="42834"/>
                      <a:pt x="21717" y="42851"/>
                      <a:pt x="22213" y="42851"/>
                    </a:cubicBezTo>
                    <a:cubicBezTo>
                      <a:pt x="33370" y="42851"/>
                      <a:pt x="42782" y="34199"/>
                      <a:pt x="43564" y="22901"/>
                    </a:cubicBezTo>
                    <a:cubicBezTo>
                      <a:pt x="44380" y="11100"/>
                      <a:pt x="35487" y="868"/>
                      <a:pt x="23665" y="52"/>
                    </a:cubicBezTo>
                    <a:cubicBezTo>
                      <a:pt x="23163" y="17"/>
                      <a:pt x="22663" y="0"/>
                      <a:pt x="22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6"/>
              <p:cNvSpPr/>
              <p:nvPr/>
            </p:nvSpPr>
            <p:spPr>
              <a:xfrm>
                <a:off x="2533825" y="732800"/>
                <a:ext cx="106025" cy="153200"/>
              </a:xfrm>
              <a:custGeom>
                <a:avLst/>
                <a:gdLst/>
                <a:ahLst/>
                <a:cxnLst/>
                <a:rect l="l" t="t" r="r" b="b"/>
                <a:pathLst>
                  <a:path w="4241" h="6128" extrusionOk="0">
                    <a:moveTo>
                      <a:pt x="214" y="0"/>
                    </a:moveTo>
                    <a:cubicBezTo>
                      <a:pt x="78" y="0"/>
                      <a:pt x="0" y="148"/>
                      <a:pt x="56" y="279"/>
                    </a:cubicBezTo>
                    <a:cubicBezTo>
                      <a:pt x="642" y="1241"/>
                      <a:pt x="1667" y="1890"/>
                      <a:pt x="2295" y="2852"/>
                    </a:cubicBezTo>
                    <a:cubicBezTo>
                      <a:pt x="2923" y="3815"/>
                      <a:pt x="3237" y="4945"/>
                      <a:pt x="3739" y="5991"/>
                    </a:cubicBezTo>
                    <a:cubicBezTo>
                      <a:pt x="3779" y="6087"/>
                      <a:pt x="3855" y="6128"/>
                      <a:pt x="3936" y="6128"/>
                    </a:cubicBezTo>
                    <a:cubicBezTo>
                      <a:pt x="4066" y="6128"/>
                      <a:pt x="4207" y="6021"/>
                      <a:pt x="4220" y="5865"/>
                    </a:cubicBezTo>
                    <a:cubicBezTo>
                      <a:pt x="4241" y="4568"/>
                      <a:pt x="3613" y="3334"/>
                      <a:pt x="2902" y="2308"/>
                    </a:cubicBezTo>
                    <a:cubicBezTo>
                      <a:pt x="2295" y="1409"/>
                      <a:pt x="1374" y="237"/>
                      <a:pt x="265" y="7"/>
                    </a:cubicBezTo>
                    <a:cubicBezTo>
                      <a:pt x="248" y="2"/>
                      <a:pt x="231" y="0"/>
                      <a:pt x="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6"/>
              <p:cNvSpPr/>
              <p:nvPr/>
            </p:nvSpPr>
            <p:spPr>
              <a:xfrm>
                <a:off x="2514050" y="808375"/>
                <a:ext cx="51000" cy="97525"/>
              </a:xfrm>
              <a:custGeom>
                <a:avLst/>
                <a:gdLst/>
                <a:ahLst/>
                <a:cxnLst/>
                <a:rect l="l" t="t" r="r" b="b"/>
                <a:pathLst>
                  <a:path w="2040" h="3901" extrusionOk="0">
                    <a:moveTo>
                      <a:pt x="161" y="1"/>
                    </a:moveTo>
                    <a:cubicBezTo>
                      <a:pt x="75" y="1"/>
                      <a:pt x="1" y="103"/>
                      <a:pt x="52" y="206"/>
                    </a:cubicBezTo>
                    <a:cubicBezTo>
                      <a:pt x="303" y="750"/>
                      <a:pt x="638" y="1252"/>
                      <a:pt x="784" y="1859"/>
                    </a:cubicBezTo>
                    <a:cubicBezTo>
                      <a:pt x="931" y="2445"/>
                      <a:pt x="1015" y="3052"/>
                      <a:pt x="1056" y="3658"/>
                    </a:cubicBezTo>
                    <a:cubicBezTo>
                      <a:pt x="1070" y="3792"/>
                      <a:pt x="1203" y="3901"/>
                      <a:pt x="1325" y="3901"/>
                    </a:cubicBezTo>
                    <a:cubicBezTo>
                      <a:pt x="1394" y="3901"/>
                      <a:pt x="1458" y="3867"/>
                      <a:pt x="1496" y="3784"/>
                    </a:cubicBezTo>
                    <a:cubicBezTo>
                      <a:pt x="2040" y="2528"/>
                      <a:pt x="1517" y="645"/>
                      <a:pt x="219" y="18"/>
                    </a:cubicBezTo>
                    <a:cubicBezTo>
                      <a:pt x="200" y="6"/>
                      <a:pt x="180"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6"/>
              <p:cNvSpPr/>
              <p:nvPr/>
            </p:nvSpPr>
            <p:spPr>
              <a:xfrm>
                <a:off x="1869325" y="1374575"/>
                <a:ext cx="132950" cy="126450"/>
              </a:xfrm>
              <a:custGeom>
                <a:avLst/>
                <a:gdLst/>
                <a:ahLst/>
                <a:cxnLst/>
                <a:rect l="l" t="t" r="r" b="b"/>
                <a:pathLst>
                  <a:path w="5318" h="5058" extrusionOk="0">
                    <a:moveTo>
                      <a:pt x="582" y="1"/>
                    </a:moveTo>
                    <a:cubicBezTo>
                      <a:pt x="544" y="1"/>
                      <a:pt x="518" y="20"/>
                      <a:pt x="503" y="51"/>
                    </a:cubicBezTo>
                    <a:cubicBezTo>
                      <a:pt x="0" y="846"/>
                      <a:pt x="1109" y="2311"/>
                      <a:pt x="1591" y="2917"/>
                    </a:cubicBezTo>
                    <a:cubicBezTo>
                      <a:pt x="2386" y="3901"/>
                      <a:pt x="3474" y="4801"/>
                      <a:pt x="4750" y="5052"/>
                    </a:cubicBezTo>
                    <a:cubicBezTo>
                      <a:pt x="4773" y="5055"/>
                      <a:pt x="4795" y="5057"/>
                      <a:pt x="4816" y="5057"/>
                    </a:cubicBezTo>
                    <a:cubicBezTo>
                      <a:pt x="5150" y="5057"/>
                      <a:pt x="5317" y="4619"/>
                      <a:pt x="5022" y="4403"/>
                    </a:cubicBezTo>
                    <a:cubicBezTo>
                      <a:pt x="4039" y="3733"/>
                      <a:pt x="3055" y="3168"/>
                      <a:pt x="2281" y="2248"/>
                    </a:cubicBezTo>
                    <a:cubicBezTo>
                      <a:pt x="1905" y="1788"/>
                      <a:pt x="1570" y="1306"/>
                      <a:pt x="1277" y="783"/>
                    </a:cubicBezTo>
                    <a:cubicBezTo>
                      <a:pt x="1047" y="427"/>
                      <a:pt x="1005" y="155"/>
                      <a:pt x="628" y="9"/>
                    </a:cubicBezTo>
                    <a:cubicBezTo>
                      <a:pt x="611" y="3"/>
                      <a:pt x="596" y="1"/>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6"/>
              <p:cNvSpPr/>
              <p:nvPr/>
            </p:nvSpPr>
            <p:spPr>
              <a:xfrm>
                <a:off x="1911175" y="1340150"/>
                <a:ext cx="107250" cy="104975"/>
              </a:xfrm>
              <a:custGeom>
                <a:avLst/>
                <a:gdLst/>
                <a:ahLst/>
                <a:cxnLst/>
                <a:rect l="l" t="t" r="r" b="b"/>
                <a:pathLst>
                  <a:path w="4290" h="4199" extrusionOk="0">
                    <a:moveTo>
                      <a:pt x="1330" y="846"/>
                    </a:moveTo>
                    <a:cubicBezTo>
                      <a:pt x="1563" y="846"/>
                      <a:pt x="2023" y="1186"/>
                      <a:pt x="2135" y="1260"/>
                    </a:cubicBezTo>
                    <a:cubicBezTo>
                      <a:pt x="2448" y="1449"/>
                      <a:pt x="2741" y="1721"/>
                      <a:pt x="2951" y="2014"/>
                    </a:cubicBezTo>
                    <a:cubicBezTo>
                      <a:pt x="3139" y="2265"/>
                      <a:pt x="3578" y="2955"/>
                      <a:pt x="3348" y="3269"/>
                    </a:cubicBezTo>
                    <a:cubicBezTo>
                      <a:pt x="3296" y="3353"/>
                      <a:pt x="3270" y="3384"/>
                      <a:pt x="3233" y="3384"/>
                    </a:cubicBezTo>
                    <a:cubicBezTo>
                      <a:pt x="3196" y="3384"/>
                      <a:pt x="3149" y="3353"/>
                      <a:pt x="3055" y="3311"/>
                    </a:cubicBezTo>
                    <a:cubicBezTo>
                      <a:pt x="2888" y="3248"/>
                      <a:pt x="2720" y="3185"/>
                      <a:pt x="2553" y="3102"/>
                    </a:cubicBezTo>
                    <a:cubicBezTo>
                      <a:pt x="2427" y="3039"/>
                      <a:pt x="2323" y="2955"/>
                      <a:pt x="2197" y="2872"/>
                    </a:cubicBezTo>
                    <a:cubicBezTo>
                      <a:pt x="2281" y="2746"/>
                      <a:pt x="2260" y="2579"/>
                      <a:pt x="2135" y="2495"/>
                    </a:cubicBezTo>
                    <a:cubicBezTo>
                      <a:pt x="1883" y="2328"/>
                      <a:pt x="1653" y="2097"/>
                      <a:pt x="1465" y="1846"/>
                    </a:cubicBezTo>
                    <a:cubicBezTo>
                      <a:pt x="1402" y="1742"/>
                      <a:pt x="1047" y="988"/>
                      <a:pt x="1256" y="863"/>
                    </a:cubicBezTo>
                    <a:cubicBezTo>
                      <a:pt x="1276" y="851"/>
                      <a:pt x="1302" y="846"/>
                      <a:pt x="1330" y="846"/>
                    </a:cubicBezTo>
                    <a:close/>
                    <a:moveTo>
                      <a:pt x="1282" y="1"/>
                    </a:moveTo>
                    <a:cubicBezTo>
                      <a:pt x="1052" y="1"/>
                      <a:pt x="841" y="76"/>
                      <a:pt x="670" y="256"/>
                    </a:cubicBezTo>
                    <a:cubicBezTo>
                      <a:pt x="0" y="926"/>
                      <a:pt x="419" y="2097"/>
                      <a:pt x="1109" y="2704"/>
                    </a:cubicBezTo>
                    <a:cubicBezTo>
                      <a:pt x="1423" y="3416"/>
                      <a:pt x="2323" y="3939"/>
                      <a:pt x="3013" y="4148"/>
                    </a:cubicBezTo>
                    <a:cubicBezTo>
                      <a:pt x="3129" y="4182"/>
                      <a:pt x="3237" y="4199"/>
                      <a:pt x="3338" y="4199"/>
                    </a:cubicBezTo>
                    <a:cubicBezTo>
                      <a:pt x="3730" y="4199"/>
                      <a:pt x="4006" y="3945"/>
                      <a:pt x="4122" y="3478"/>
                    </a:cubicBezTo>
                    <a:cubicBezTo>
                      <a:pt x="4290" y="2809"/>
                      <a:pt x="4018" y="2097"/>
                      <a:pt x="3641" y="1553"/>
                    </a:cubicBezTo>
                    <a:cubicBezTo>
                      <a:pt x="3278" y="1058"/>
                      <a:pt x="2144" y="1"/>
                      <a:pt x="1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6"/>
              <p:cNvSpPr/>
              <p:nvPr/>
            </p:nvSpPr>
            <p:spPr>
              <a:xfrm>
                <a:off x="1923725" y="777925"/>
                <a:ext cx="107250" cy="124025"/>
              </a:xfrm>
              <a:custGeom>
                <a:avLst/>
                <a:gdLst/>
                <a:ahLst/>
                <a:cxnLst/>
                <a:rect l="l" t="t" r="r" b="b"/>
                <a:pathLst>
                  <a:path w="4290" h="4961" extrusionOk="0">
                    <a:moveTo>
                      <a:pt x="2229" y="701"/>
                    </a:moveTo>
                    <a:cubicBezTo>
                      <a:pt x="2610" y="701"/>
                      <a:pt x="2899" y="959"/>
                      <a:pt x="2658" y="1612"/>
                    </a:cubicBezTo>
                    <a:cubicBezTo>
                      <a:pt x="2428" y="2240"/>
                      <a:pt x="1842" y="2847"/>
                      <a:pt x="1486" y="3391"/>
                    </a:cubicBezTo>
                    <a:cubicBezTo>
                      <a:pt x="1373" y="3575"/>
                      <a:pt x="1105" y="4000"/>
                      <a:pt x="938" y="4000"/>
                    </a:cubicBezTo>
                    <a:cubicBezTo>
                      <a:pt x="859" y="4000"/>
                      <a:pt x="802" y="3905"/>
                      <a:pt x="796" y="3642"/>
                    </a:cubicBezTo>
                    <a:cubicBezTo>
                      <a:pt x="796" y="3328"/>
                      <a:pt x="837" y="3035"/>
                      <a:pt x="921" y="2721"/>
                    </a:cubicBezTo>
                    <a:cubicBezTo>
                      <a:pt x="1089" y="2073"/>
                      <a:pt x="1507" y="1570"/>
                      <a:pt x="1716" y="943"/>
                    </a:cubicBezTo>
                    <a:cubicBezTo>
                      <a:pt x="1737" y="922"/>
                      <a:pt x="1716" y="880"/>
                      <a:pt x="1674" y="859"/>
                    </a:cubicBezTo>
                    <a:cubicBezTo>
                      <a:pt x="1849" y="758"/>
                      <a:pt x="2049" y="701"/>
                      <a:pt x="2229" y="701"/>
                    </a:cubicBezTo>
                    <a:close/>
                    <a:moveTo>
                      <a:pt x="2198" y="1"/>
                    </a:moveTo>
                    <a:cubicBezTo>
                      <a:pt x="1362" y="1"/>
                      <a:pt x="646" y="823"/>
                      <a:pt x="419" y="1633"/>
                    </a:cubicBezTo>
                    <a:cubicBezTo>
                      <a:pt x="377" y="1717"/>
                      <a:pt x="398" y="1822"/>
                      <a:pt x="482" y="1905"/>
                    </a:cubicBezTo>
                    <a:cubicBezTo>
                      <a:pt x="126" y="2575"/>
                      <a:pt x="1" y="3349"/>
                      <a:pt x="105" y="4102"/>
                    </a:cubicBezTo>
                    <a:cubicBezTo>
                      <a:pt x="187" y="4511"/>
                      <a:pt x="449" y="4961"/>
                      <a:pt x="930" y="4961"/>
                    </a:cubicBezTo>
                    <a:cubicBezTo>
                      <a:pt x="941" y="4961"/>
                      <a:pt x="952" y="4961"/>
                      <a:pt x="963" y="4960"/>
                    </a:cubicBezTo>
                    <a:cubicBezTo>
                      <a:pt x="1612" y="4939"/>
                      <a:pt x="1967" y="3935"/>
                      <a:pt x="2281" y="3495"/>
                    </a:cubicBezTo>
                    <a:cubicBezTo>
                      <a:pt x="2804" y="2658"/>
                      <a:pt x="4290" y="1047"/>
                      <a:pt x="2951" y="231"/>
                    </a:cubicBezTo>
                    <a:cubicBezTo>
                      <a:pt x="2696" y="71"/>
                      <a:pt x="2442" y="1"/>
                      <a:pt x="2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6"/>
              <p:cNvSpPr/>
              <p:nvPr/>
            </p:nvSpPr>
            <p:spPr>
              <a:xfrm>
                <a:off x="1896525" y="890350"/>
                <a:ext cx="62075" cy="49550"/>
              </a:xfrm>
              <a:custGeom>
                <a:avLst/>
                <a:gdLst/>
                <a:ahLst/>
                <a:cxnLst/>
                <a:rect l="l" t="t" r="r" b="b"/>
                <a:pathLst>
                  <a:path w="2483" h="1982" extrusionOk="0">
                    <a:moveTo>
                      <a:pt x="288" y="1"/>
                    </a:moveTo>
                    <a:cubicBezTo>
                      <a:pt x="274" y="1"/>
                      <a:pt x="260" y="8"/>
                      <a:pt x="252" y="24"/>
                    </a:cubicBezTo>
                    <a:cubicBezTo>
                      <a:pt x="0" y="630"/>
                      <a:pt x="42" y="1446"/>
                      <a:pt x="670" y="1802"/>
                    </a:cubicBezTo>
                    <a:cubicBezTo>
                      <a:pt x="888" y="1922"/>
                      <a:pt x="1134" y="1982"/>
                      <a:pt x="1373" y="1982"/>
                    </a:cubicBezTo>
                    <a:cubicBezTo>
                      <a:pt x="1847" y="1982"/>
                      <a:pt x="2296" y="1745"/>
                      <a:pt x="2449" y="1258"/>
                    </a:cubicBezTo>
                    <a:cubicBezTo>
                      <a:pt x="2482" y="1090"/>
                      <a:pt x="2367" y="962"/>
                      <a:pt x="2223" y="962"/>
                    </a:cubicBezTo>
                    <a:cubicBezTo>
                      <a:pt x="2187" y="962"/>
                      <a:pt x="2151" y="970"/>
                      <a:pt x="2114" y="986"/>
                    </a:cubicBezTo>
                    <a:cubicBezTo>
                      <a:pt x="1854" y="1132"/>
                      <a:pt x="1532" y="1278"/>
                      <a:pt x="1225" y="1278"/>
                    </a:cubicBezTo>
                    <a:cubicBezTo>
                      <a:pt x="1136" y="1278"/>
                      <a:pt x="1048" y="1266"/>
                      <a:pt x="963" y="1237"/>
                    </a:cubicBezTo>
                    <a:cubicBezTo>
                      <a:pt x="461" y="1091"/>
                      <a:pt x="168" y="547"/>
                      <a:pt x="335" y="45"/>
                    </a:cubicBezTo>
                    <a:cubicBezTo>
                      <a:pt x="335" y="19"/>
                      <a:pt x="311"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6"/>
              <p:cNvSpPr/>
              <p:nvPr/>
            </p:nvSpPr>
            <p:spPr>
              <a:xfrm>
                <a:off x="1974725" y="735150"/>
                <a:ext cx="100200" cy="81775"/>
              </a:xfrm>
              <a:custGeom>
                <a:avLst/>
                <a:gdLst/>
                <a:ahLst/>
                <a:cxnLst/>
                <a:rect l="l" t="t" r="r" b="b"/>
                <a:pathLst>
                  <a:path w="4008" h="3271" extrusionOk="0">
                    <a:moveTo>
                      <a:pt x="1531" y="1"/>
                    </a:moveTo>
                    <a:cubicBezTo>
                      <a:pt x="1381" y="1"/>
                      <a:pt x="1230" y="20"/>
                      <a:pt x="1078" y="59"/>
                    </a:cubicBezTo>
                    <a:cubicBezTo>
                      <a:pt x="534" y="185"/>
                      <a:pt x="388" y="436"/>
                      <a:pt x="32" y="833"/>
                    </a:cubicBezTo>
                    <a:cubicBezTo>
                      <a:pt x="1" y="880"/>
                      <a:pt x="40" y="939"/>
                      <a:pt x="79" y="939"/>
                    </a:cubicBezTo>
                    <a:cubicBezTo>
                      <a:pt x="92" y="939"/>
                      <a:pt x="105" y="933"/>
                      <a:pt x="116" y="917"/>
                    </a:cubicBezTo>
                    <a:cubicBezTo>
                      <a:pt x="307" y="733"/>
                      <a:pt x="577" y="659"/>
                      <a:pt x="864" y="659"/>
                    </a:cubicBezTo>
                    <a:cubicBezTo>
                      <a:pt x="1361" y="659"/>
                      <a:pt x="1909" y="882"/>
                      <a:pt x="2187" y="1147"/>
                    </a:cubicBezTo>
                    <a:cubicBezTo>
                      <a:pt x="2689" y="1628"/>
                      <a:pt x="2815" y="2424"/>
                      <a:pt x="2982" y="3051"/>
                    </a:cubicBezTo>
                    <a:cubicBezTo>
                      <a:pt x="3024" y="3198"/>
                      <a:pt x="3150" y="3271"/>
                      <a:pt x="3275" y="3271"/>
                    </a:cubicBezTo>
                    <a:cubicBezTo>
                      <a:pt x="3401" y="3271"/>
                      <a:pt x="3526" y="3198"/>
                      <a:pt x="3568" y="3051"/>
                    </a:cubicBezTo>
                    <a:cubicBezTo>
                      <a:pt x="4007" y="2005"/>
                      <a:pt x="3422" y="792"/>
                      <a:pt x="2459" y="248"/>
                    </a:cubicBezTo>
                    <a:cubicBezTo>
                      <a:pt x="2172" y="90"/>
                      <a:pt x="1856" y="1"/>
                      <a:pt x="1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6"/>
              <p:cNvSpPr/>
              <p:nvPr/>
            </p:nvSpPr>
            <p:spPr>
              <a:xfrm>
                <a:off x="2539400" y="1206825"/>
                <a:ext cx="126400" cy="161450"/>
              </a:xfrm>
              <a:custGeom>
                <a:avLst/>
                <a:gdLst/>
                <a:ahLst/>
                <a:cxnLst/>
                <a:rect l="l" t="t" r="r" b="b"/>
                <a:pathLst>
                  <a:path w="5056" h="6458" extrusionOk="0">
                    <a:moveTo>
                      <a:pt x="3630" y="1070"/>
                    </a:moveTo>
                    <a:cubicBezTo>
                      <a:pt x="4158" y="1070"/>
                      <a:pt x="3985" y="1929"/>
                      <a:pt x="3934" y="2283"/>
                    </a:cubicBezTo>
                    <a:cubicBezTo>
                      <a:pt x="3809" y="3183"/>
                      <a:pt x="3411" y="4438"/>
                      <a:pt x="2658" y="5024"/>
                    </a:cubicBezTo>
                    <a:cubicBezTo>
                      <a:pt x="2551" y="5198"/>
                      <a:pt x="2432" y="5288"/>
                      <a:pt x="2298" y="5288"/>
                    </a:cubicBezTo>
                    <a:cubicBezTo>
                      <a:pt x="2143" y="5288"/>
                      <a:pt x="1970" y="5167"/>
                      <a:pt x="1779" y="4920"/>
                    </a:cubicBezTo>
                    <a:cubicBezTo>
                      <a:pt x="1842" y="4689"/>
                      <a:pt x="1926" y="4480"/>
                      <a:pt x="2009" y="4250"/>
                    </a:cubicBezTo>
                    <a:cubicBezTo>
                      <a:pt x="2030" y="4187"/>
                      <a:pt x="2051" y="4104"/>
                      <a:pt x="2072" y="4041"/>
                    </a:cubicBezTo>
                    <a:cubicBezTo>
                      <a:pt x="2302" y="3622"/>
                      <a:pt x="2490" y="3183"/>
                      <a:pt x="2574" y="2723"/>
                    </a:cubicBezTo>
                    <a:cubicBezTo>
                      <a:pt x="2679" y="2346"/>
                      <a:pt x="2783" y="1404"/>
                      <a:pt x="3118" y="1237"/>
                    </a:cubicBezTo>
                    <a:cubicBezTo>
                      <a:pt x="3337" y="1120"/>
                      <a:pt x="3503" y="1070"/>
                      <a:pt x="3630" y="1070"/>
                    </a:cubicBezTo>
                    <a:close/>
                    <a:moveTo>
                      <a:pt x="3824" y="0"/>
                    </a:moveTo>
                    <a:cubicBezTo>
                      <a:pt x="3754" y="0"/>
                      <a:pt x="3679" y="8"/>
                      <a:pt x="3599" y="23"/>
                    </a:cubicBezTo>
                    <a:cubicBezTo>
                      <a:pt x="2616" y="233"/>
                      <a:pt x="2218" y="1279"/>
                      <a:pt x="1967" y="2388"/>
                    </a:cubicBezTo>
                    <a:cubicBezTo>
                      <a:pt x="1946" y="2409"/>
                      <a:pt x="1905" y="2451"/>
                      <a:pt x="1884" y="2472"/>
                    </a:cubicBezTo>
                    <a:cubicBezTo>
                      <a:pt x="1444" y="3267"/>
                      <a:pt x="1" y="6196"/>
                      <a:pt x="1800" y="6447"/>
                    </a:cubicBezTo>
                    <a:cubicBezTo>
                      <a:pt x="1851" y="6454"/>
                      <a:pt x="1902" y="6457"/>
                      <a:pt x="1952" y="6457"/>
                    </a:cubicBezTo>
                    <a:cubicBezTo>
                      <a:pt x="3283" y="6457"/>
                      <a:pt x="4342" y="4127"/>
                      <a:pt x="4604" y="3099"/>
                    </a:cubicBezTo>
                    <a:cubicBezTo>
                      <a:pt x="4802" y="2327"/>
                      <a:pt x="5056" y="0"/>
                      <a:pt x="38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6"/>
              <p:cNvSpPr/>
              <p:nvPr/>
            </p:nvSpPr>
            <p:spPr>
              <a:xfrm>
                <a:off x="2587000" y="1161350"/>
                <a:ext cx="106750" cy="73175"/>
              </a:xfrm>
              <a:custGeom>
                <a:avLst/>
                <a:gdLst/>
                <a:ahLst/>
                <a:cxnLst/>
                <a:rect l="l" t="t" r="r" b="b"/>
                <a:pathLst>
                  <a:path w="4270" h="2927" extrusionOk="0">
                    <a:moveTo>
                      <a:pt x="1889" y="1"/>
                    </a:moveTo>
                    <a:cubicBezTo>
                      <a:pt x="1423" y="1"/>
                      <a:pt x="972" y="166"/>
                      <a:pt x="607" y="462"/>
                    </a:cubicBezTo>
                    <a:cubicBezTo>
                      <a:pt x="377" y="650"/>
                      <a:pt x="210" y="901"/>
                      <a:pt x="105" y="1173"/>
                    </a:cubicBezTo>
                    <a:cubicBezTo>
                      <a:pt x="1" y="1466"/>
                      <a:pt x="84" y="1675"/>
                      <a:pt x="84" y="1947"/>
                    </a:cubicBezTo>
                    <a:cubicBezTo>
                      <a:pt x="84" y="1984"/>
                      <a:pt x="113" y="2006"/>
                      <a:pt x="140" y="2006"/>
                    </a:cubicBezTo>
                    <a:cubicBezTo>
                      <a:pt x="160" y="2006"/>
                      <a:pt x="180" y="1994"/>
                      <a:pt x="189" y="1968"/>
                    </a:cubicBezTo>
                    <a:cubicBezTo>
                      <a:pt x="292" y="1313"/>
                      <a:pt x="1134" y="857"/>
                      <a:pt x="1802" y="857"/>
                    </a:cubicBezTo>
                    <a:cubicBezTo>
                      <a:pt x="1945" y="857"/>
                      <a:pt x="2080" y="878"/>
                      <a:pt x="2198" y="922"/>
                    </a:cubicBezTo>
                    <a:cubicBezTo>
                      <a:pt x="2867" y="1194"/>
                      <a:pt x="3202" y="2052"/>
                      <a:pt x="3286" y="2721"/>
                    </a:cubicBezTo>
                    <a:cubicBezTo>
                      <a:pt x="3305" y="2866"/>
                      <a:pt x="3409" y="2926"/>
                      <a:pt x="3524" y="2926"/>
                    </a:cubicBezTo>
                    <a:cubicBezTo>
                      <a:pt x="3658" y="2926"/>
                      <a:pt x="3806" y="2845"/>
                      <a:pt x="3851" y="2721"/>
                    </a:cubicBezTo>
                    <a:cubicBezTo>
                      <a:pt x="4269" y="1550"/>
                      <a:pt x="3411" y="231"/>
                      <a:pt x="2177" y="22"/>
                    </a:cubicBezTo>
                    <a:cubicBezTo>
                      <a:pt x="2080" y="8"/>
                      <a:pt x="1984" y="1"/>
                      <a:pt x="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6"/>
              <p:cNvSpPr/>
              <p:nvPr/>
            </p:nvSpPr>
            <p:spPr>
              <a:xfrm>
                <a:off x="2504350" y="1357200"/>
                <a:ext cx="80775" cy="74150"/>
              </a:xfrm>
              <a:custGeom>
                <a:avLst/>
                <a:gdLst/>
                <a:ahLst/>
                <a:cxnLst/>
                <a:rect l="l" t="t" r="r" b="b"/>
                <a:pathLst>
                  <a:path w="3231" h="2966" extrusionOk="0">
                    <a:moveTo>
                      <a:pt x="508" y="1"/>
                    </a:moveTo>
                    <a:cubicBezTo>
                      <a:pt x="463" y="1"/>
                      <a:pt x="416" y="24"/>
                      <a:pt x="398" y="76"/>
                    </a:cubicBezTo>
                    <a:cubicBezTo>
                      <a:pt x="210" y="537"/>
                      <a:pt x="1" y="976"/>
                      <a:pt x="126" y="1478"/>
                    </a:cubicBezTo>
                    <a:cubicBezTo>
                      <a:pt x="210" y="1959"/>
                      <a:pt x="482" y="2378"/>
                      <a:pt x="879" y="2671"/>
                    </a:cubicBezTo>
                    <a:cubicBezTo>
                      <a:pt x="1160" y="2861"/>
                      <a:pt x="1529" y="2966"/>
                      <a:pt x="1891" y="2966"/>
                    </a:cubicBezTo>
                    <a:cubicBezTo>
                      <a:pt x="2448" y="2966"/>
                      <a:pt x="2991" y="2718"/>
                      <a:pt x="3181" y="2148"/>
                    </a:cubicBezTo>
                    <a:cubicBezTo>
                      <a:pt x="3230" y="1917"/>
                      <a:pt x="3060" y="1726"/>
                      <a:pt x="2862" y="1726"/>
                    </a:cubicBezTo>
                    <a:cubicBezTo>
                      <a:pt x="2809" y="1726"/>
                      <a:pt x="2753" y="1740"/>
                      <a:pt x="2700" y="1771"/>
                    </a:cubicBezTo>
                    <a:cubicBezTo>
                      <a:pt x="2394" y="1958"/>
                      <a:pt x="2087" y="2110"/>
                      <a:pt x="1776" y="2110"/>
                    </a:cubicBezTo>
                    <a:cubicBezTo>
                      <a:pt x="1598" y="2110"/>
                      <a:pt x="1418" y="2060"/>
                      <a:pt x="1235" y="1939"/>
                    </a:cubicBezTo>
                    <a:cubicBezTo>
                      <a:pt x="712" y="1604"/>
                      <a:pt x="440" y="704"/>
                      <a:pt x="607" y="118"/>
                    </a:cubicBezTo>
                    <a:cubicBezTo>
                      <a:pt x="632" y="45"/>
                      <a:pt x="571"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6"/>
              <p:cNvSpPr/>
              <p:nvPr/>
            </p:nvSpPr>
            <p:spPr>
              <a:xfrm>
                <a:off x="2662650" y="1275925"/>
                <a:ext cx="58800" cy="97025"/>
              </a:xfrm>
              <a:custGeom>
                <a:avLst/>
                <a:gdLst/>
                <a:ahLst/>
                <a:cxnLst/>
                <a:rect l="l" t="t" r="r" b="b"/>
                <a:pathLst>
                  <a:path w="2352" h="3881" extrusionOk="0">
                    <a:moveTo>
                      <a:pt x="1841" y="1"/>
                    </a:moveTo>
                    <a:cubicBezTo>
                      <a:pt x="1733" y="1"/>
                      <a:pt x="1633" y="62"/>
                      <a:pt x="1599" y="210"/>
                    </a:cubicBezTo>
                    <a:cubicBezTo>
                      <a:pt x="1494" y="858"/>
                      <a:pt x="1306" y="1486"/>
                      <a:pt x="1055" y="2114"/>
                    </a:cubicBezTo>
                    <a:cubicBezTo>
                      <a:pt x="762" y="2637"/>
                      <a:pt x="427" y="3160"/>
                      <a:pt x="71" y="3662"/>
                    </a:cubicBezTo>
                    <a:cubicBezTo>
                      <a:pt x="0" y="3786"/>
                      <a:pt x="110" y="3881"/>
                      <a:pt x="222" y="3881"/>
                    </a:cubicBezTo>
                    <a:cubicBezTo>
                      <a:pt x="242" y="3881"/>
                      <a:pt x="262" y="3878"/>
                      <a:pt x="281" y="3871"/>
                    </a:cubicBezTo>
                    <a:cubicBezTo>
                      <a:pt x="1536" y="3306"/>
                      <a:pt x="2352" y="1612"/>
                      <a:pt x="2185" y="293"/>
                    </a:cubicBezTo>
                    <a:cubicBezTo>
                      <a:pt x="2160" y="122"/>
                      <a:pt x="1993"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6"/>
              <p:cNvSpPr/>
              <p:nvPr/>
            </p:nvSpPr>
            <p:spPr>
              <a:xfrm>
                <a:off x="2713800" y="1111650"/>
                <a:ext cx="29625" cy="100525"/>
              </a:xfrm>
              <a:custGeom>
                <a:avLst/>
                <a:gdLst/>
                <a:ahLst/>
                <a:cxnLst/>
                <a:rect l="l" t="t" r="r" b="b"/>
                <a:pathLst>
                  <a:path w="1185" h="4021" extrusionOk="0">
                    <a:moveTo>
                      <a:pt x="483" y="0"/>
                    </a:moveTo>
                    <a:cubicBezTo>
                      <a:pt x="320" y="0"/>
                      <a:pt x="139" y="140"/>
                      <a:pt x="139" y="315"/>
                    </a:cubicBezTo>
                    <a:cubicBezTo>
                      <a:pt x="139" y="901"/>
                      <a:pt x="222" y="1487"/>
                      <a:pt x="201" y="2073"/>
                    </a:cubicBezTo>
                    <a:cubicBezTo>
                      <a:pt x="180" y="2680"/>
                      <a:pt x="76" y="3245"/>
                      <a:pt x="13" y="3810"/>
                    </a:cubicBezTo>
                    <a:cubicBezTo>
                      <a:pt x="0" y="3950"/>
                      <a:pt x="113" y="4021"/>
                      <a:pt x="226" y="4021"/>
                    </a:cubicBezTo>
                    <a:cubicBezTo>
                      <a:pt x="298" y="4021"/>
                      <a:pt x="370" y="3992"/>
                      <a:pt x="411" y="3935"/>
                    </a:cubicBezTo>
                    <a:cubicBezTo>
                      <a:pt x="1080" y="2784"/>
                      <a:pt x="1185" y="1403"/>
                      <a:pt x="704" y="148"/>
                    </a:cubicBezTo>
                    <a:cubicBezTo>
                      <a:pt x="659" y="43"/>
                      <a:pt x="574"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6"/>
              <p:cNvSpPr/>
              <p:nvPr/>
            </p:nvSpPr>
            <p:spPr>
              <a:xfrm>
                <a:off x="2064950" y="1081625"/>
                <a:ext cx="42575" cy="91800"/>
              </a:xfrm>
              <a:custGeom>
                <a:avLst/>
                <a:gdLst/>
                <a:ahLst/>
                <a:cxnLst/>
                <a:rect l="l" t="t" r="r" b="b"/>
                <a:pathLst>
                  <a:path w="1703" h="3672" extrusionOk="0">
                    <a:moveTo>
                      <a:pt x="903" y="0"/>
                    </a:moveTo>
                    <a:cubicBezTo>
                      <a:pt x="882" y="0"/>
                      <a:pt x="859" y="9"/>
                      <a:pt x="838" y="31"/>
                    </a:cubicBezTo>
                    <a:cubicBezTo>
                      <a:pt x="315" y="596"/>
                      <a:pt x="1" y="1182"/>
                      <a:pt x="105" y="1977"/>
                    </a:cubicBezTo>
                    <a:cubicBezTo>
                      <a:pt x="210" y="2772"/>
                      <a:pt x="566" y="3358"/>
                      <a:pt x="1298" y="3651"/>
                    </a:cubicBezTo>
                    <a:cubicBezTo>
                      <a:pt x="1330" y="3665"/>
                      <a:pt x="1361" y="3671"/>
                      <a:pt x="1390" y="3671"/>
                    </a:cubicBezTo>
                    <a:cubicBezTo>
                      <a:pt x="1574" y="3671"/>
                      <a:pt x="1702" y="3415"/>
                      <a:pt x="1612" y="3253"/>
                    </a:cubicBezTo>
                    <a:cubicBezTo>
                      <a:pt x="1047" y="2353"/>
                      <a:pt x="524" y="1223"/>
                      <a:pt x="984" y="156"/>
                    </a:cubicBezTo>
                    <a:cubicBezTo>
                      <a:pt x="1015" y="78"/>
                      <a:pt x="965"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6"/>
              <p:cNvSpPr/>
              <p:nvPr/>
            </p:nvSpPr>
            <p:spPr>
              <a:xfrm>
                <a:off x="1988600" y="1110875"/>
                <a:ext cx="74550" cy="94775"/>
              </a:xfrm>
              <a:custGeom>
                <a:avLst/>
                <a:gdLst/>
                <a:ahLst/>
                <a:cxnLst/>
                <a:rect l="l" t="t" r="r" b="b"/>
                <a:pathLst>
                  <a:path w="2982" h="3791" extrusionOk="0">
                    <a:moveTo>
                      <a:pt x="881" y="1"/>
                    </a:moveTo>
                    <a:cubicBezTo>
                      <a:pt x="850" y="1"/>
                      <a:pt x="817" y="17"/>
                      <a:pt x="795" y="53"/>
                    </a:cubicBezTo>
                    <a:cubicBezTo>
                      <a:pt x="0" y="1476"/>
                      <a:pt x="711" y="3380"/>
                      <a:pt x="2364" y="3778"/>
                    </a:cubicBezTo>
                    <a:cubicBezTo>
                      <a:pt x="2396" y="3786"/>
                      <a:pt x="2427" y="3791"/>
                      <a:pt x="2456" y="3791"/>
                    </a:cubicBezTo>
                    <a:cubicBezTo>
                      <a:pt x="2782" y="3791"/>
                      <a:pt x="2982" y="3300"/>
                      <a:pt x="2636" y="3108"/>
                    </a:cubicBezTo>
                    <a:cubicBezTo>
                      <a:pt x="1590" y="2564"/>
                      <a:pt x="816" y="1351"/>
                      <a:pt x="983" y="137"/>
                    </a:cubicBezTo>
                    <a:cubicBezTo>
                      <a:pt x="997" y="56"/>
                      <a:pt x="940" y="1"/>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6"/>
              <p:cNvSpPr/>
              <p:nvPr/>
            </p:nvSpPr>
            <p:spPr>
              <a:xfrm>
                <a:off x="2341675" y="1031475"/>
                <a:ext cx="45525" cy="91075"/>
              </a:xfrm>
              <a:custGeom>
                <a:avLst/>
                <a:gdLst/>
                <a:ahLst/>
                <a:cxnLst/>
                <a:rect l="l" t="t" r="r" b="b"/>
                <a:pathLst>
                  <a:path w="1821" h="3643" extrusionOk="0">
                    <a:moveTo>
                      <a:pt x="1160" y="0"/>
                    </a:moveTo>
                    <a:cubicBezTo>
                      <a:pt x="1060" y="0"/>
                      <a:pt x="965" y="58"/>
                      <a:pt x="942" y="175"/>
                    </a:cubicBezTo>
                    <a:cubicBezTo>
                      <a:pt x="712" y="823"/>
                      <a:pt x="1026" y="3020"/>
                      <a:pt x="210" y="3208"/>
                    </a:cubicBezTo>
                    <a:cubicBezTo>
                      <a:pt x="0" y="3271"/>
                      <a:pt x="42" y="3522"/>
                      <a:pt x="210" y="3585"/>
                    </a:cubicBezTo>
                    <a:cubicBezTo>
                      <a:pt x="305" y="3624"/>
                      <a:pt x="394" y="3642"/>
                      <a:pt x="478" y="3642"/>
                    </a:cubicBezTo>
                    <a:cubicBezTo>
                      <a:pt x="930" y="3642"/>
                      <a:pt x="1219" y="3130"/>
                      <a:pt x="1360" y="2706"/>
                    </a:cubicBezTo>
                    <a:cubicBezTo>
                      <a:pt x="1633" y="1911"/>
                      <a:pt x="1821" y="886"/>
                      <a:pt x="1381" y="112"/>
                    </a:cubicBezTo>
                    <a:cubicBezTo>
                      <a:pt x="1326" y="37"/>
                      <a:pt x="1241"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6"/>
              <p:cNvSpPr/>
              <p:nvPr/>
            </p:nvSpPr>
            <p:spPr>
              <a:xfrm>
                <a:off x="2383525" y="1036800"/>
                <a:ext cx="68025" cy="112925"/>
              </a:xfrm>
              <a:custGeom>
                <a:avLst/>
                <a:gdLst/>
                <a:ahLst/>
                <a:cxnLst/>
                <a:rect l="l" t="t" r="r" b="b"/>
                <a:pathLst>
                  <a:path w="2721" h="4517" extrusionOk="0">
                    <a:moveTo>
                      <a:pt x="2252" y="1"/>
                    </a:moveTo>
                    <a:cubicBezTo>
                      <a:pt x="2082" y="1"/>
                      <a:pt x="1905" y="95"/>
                      <a:pt x="1863" y="275"/>
                    </a:cubicBezTo>
                    <a:cubicBezTo>
                      <a:pt x="1528" y="1740"/>
                      <a:pt x="1507" y="3498"/>
                      <a:pt x="63" y="4335"/>
                    </a:cubicBezTo>
                    <a:cubicBezTo>
                      <a:pt x="0" y="4355"/>
                      <a:pt x="21" y="4439"/>
                      <a:pt x="84" y="4460"/>
                    </a:cubicBezTo>
                    <a:cubicBezTo>
                      <a:pt x="201" y="4499"/>
                      <a:pt x="316" y="4517"/>
                      <a:pt x="429" y="4517"/>
                    </a:cubicBezTo>
                    <a:cubicBezTo>
                      <a:pt x="1044" y="4517"/>
                      <a:pt x="1586" y="3989"/>
                      <a:pt x="1904" y="3477"/>
                    </a:cubicBezTo>
                    <a:cubicBezTo>
                      <a:pt x="2490" y="2514"/>
                      <a:pt x="2720" y="1384"/>
                      <a:pt x="2595" y="275"/>
                    </a:cubicBezTo>
                    <a:cubicBezTo>
                      <a:pt x="2574" y="90"/>
                      <a:pt x="2416" y="1"/>
                      <a:pt x="2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6"/>
              <p:cNvSpPr/>
              <p:nvPr/>
            </p:nvSpPr>
            <p:spPr>
              <a:xfrm>
                <a:off x="2236600" y="1387575"/>
                <a:ext cx="74575" cy="33300"/>
              </a:xfrm>
              <a:custGeom>
                <a:avLst/>
                <a:gdLst/>
                <a:ahLst/>
                <a:cxnLst/>
                <a:rect l="l" t="t" r="r" b="b"/>
                <a:pathLst>
                  <a:path w="2983" h="1332" extrusionOk="0">
                    <a:moveTo>
                      <a:pt x="2619" y="1"/>
                    </a:moveTo>
                    <a:cubicBezTo>
                      <a:pt x="2590" y="1"/>
                      <a:pt x="2560" y="4"/>
                      <a:pt x="2530" y="12"/>
                    </a:cubicBezTo>
                    <a:cubicBezTo>
                      <a:pt x="1965" y="159"/>
                      <a:pt x="1546" y="493"/>
                      <a:pt x="939" y="514"/>
                    </a:cubicBezTo>
                    <a:cubicBezTo>
                      <a:pt x="884" y="514"/>
                      <a:pt x="708" y="498"/>
                      <a:pt x="528" y="498"/>
                    </a:cubicBezTo>
                    <a:cubicBezTo>
                      <a:pt x="303" y="498"/>
                      <a:pt x="72" y="524"/>
                      <a:pt x="61" y="640"/>
                    </a:cubicBezTo>
                    <a:cubicBezTo>
                      <a:pt x="1" y="1137"/>
                      <a:pt x="887" y="1332"/>
                      <a:pt x="1298" y="1332"/>
                    </a:cubicBezTo>
                    <a:cubicBezTo>
                      <a:pt x="1319" y="1332"/>
                      <a:pt x="1339" y="1331"/>
                      <a:pt x="1358" y="1330"/>
                    </a:cubicBezTo>
                    <a:cubicBezTo>
                      <a:pt x="2006" y="1309"/>
                      <a:pt x="2718" y="1058"/>
                      <a:pt x="2927" y="410"/>
                    </a:cubicBezTo>
                    <a:cubicBezTo>
                      <a:pt x="2982" y="189"/>
                      <a:pt x="2828" y="1"/>
                      <a:pt x="2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6"/>
              <p:cNvSpPr/>
              <p:nvPr/>
            </p:nvSpPr>
            <p:spPr>
              <a:xfrm>
                <a:off x="2209500" y="1452225"/>
                <a:ext cx="120325" cy="34050"/>
              </a:xfrm>
              <a:custGeom>
                <a:avLst/>
                <a:gdLst/>
                <a:ahLst/>
                <a:cxnLst/>
                <a:rect l="l" t="t" r="r" b="b"/>
                <a:pathLst>
                  <a:path w="4813" h="1362" extrusionOk="0">
                    <a:moveTo>
                      <a:pt x="4329" y="1"/>
                    </a:moveTo>
                    <a:cubicBezTo>
                      <a:pt x="4292" y="1"/>
                      <a:pt x="4256" y="7"/>
                      <a:pt x="4220" y="21"/>
                    </a:cubicBezTo>
                    <a:cubicBezTo>
                      <a:pt x="3118" y="493"/>
                      <a:pt x="2074" y="980"/>
                      <a:pt x="893" y="980"/>
                    </a:cubicBezTo>
                    <a:cubicBezTo>
                      <a:pt x="662" y="980"/>
                      <a:pt x="425" y="961"/>
                      <a:pt x="182" y="920"/>
                    </a:cubicBezTo>
                    <a:cubicBezTo>
                      <a:pt x="176" y="919"/>
                      <a:pt x="170" y="919"/>
                      <a:pt x="165" y="919"/>
                    </a:cubicBezTo>
                    <a:cubicBezTo>
                      <a:pt x="51" y="919"/>
                      <a:pt x="1" y="1111"/>
                      <a:pt x="140" y="1151"/>
                    </a:cubicBezTo>
                    <a:cubicBezTo>
                      <a:pt x="709" y="1277"/>
                      <a:pt x="1302" y="1362"/>
                      <a:pt x="1888" y="1362"/>
                    </a:cubicBezTo>
                    <a:cubicBezTo>
                      <a:pt x="2852" y="1362"/>
                      <a:pt x="3795" y="1132"/>
                      <a:pt x="4576" y="481"/>
                    </a:cubicBezTo>
                    <a:cubicBezTo>
                      <a:pt x="4813" y="281"/>
                      <a:pt x="4574" y="1"/>
                      <a:pt x="4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66"/>
            <p:cNvGrpSpPr/>
            <p:nvPr/>
          </p:nvGrpSpPr>
          <p:grpSpPr>
            <a:xfrm>
              <a:off x="2531050" y="1721800"/>
              <a:ext cx="306250" cy="304225"/>
              <a:chOff x="3437575" y="2857925"/>
              <a:chExt cx="306250" cy="304225"/>
            </a:xfrm>
          </p:grpSpPr>
          <p:sp>
            <p:nvSpPr>
              <p:cNvPr id="1389" name="Google Shape;1389;p66"/>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6"/>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0"/>
        <p:cNvGrpSpPr/>
        <p:nvPr/>
      </p:nvGrpSpPr>
      <p:grpSpPr>
        <a:xfrm>
          <a:off x="0" y="0"/>
          <a:ext cx="0" cy="0"/>
          <a:chOff x="0" y="0"/>
          <a:chExt cx="0" cy="0"/>
        </a:xfrm>
      </p:grpSpPr>
      <p:grpSp>
        <p:nvGrpSpPr>
          <p:cNvPr id="843" name="Google Shape;843;p58"/>
          <p:cNvGrpSpPr/>
          <p:nvPr/>
        </p:nvGrpSpPr>
        <p:grpSpPr>
          <a:xfrm>
            <a:off x="6343034" y="-1870988"/>
            <a:ext cx="3762750" cy="3741975"/>
            <a:chOff x="3564200" y="238125"/>
            <a:chExt cx="3762750" cy="3741975"/>
          </a:xfrm>
        </p:grpSpPr>
        <p:sp>
          <p:nvSpPr>
            <p:cNvPr id="844" name="Google Shape;844;p58"/>
            <p:cNvSpPr/>
            <p:nvPr/>
          </p:nvSpPr>
          <p:spPr>
            <a:xfrm>
              <a:off x="3564200" y="238125"/>
              <a:ext cx="3762750" cy="3741975"/>
            </a:xfrm>
            <a:custGeom>
              <a:avLst/>
              <a:gdLst/>
              <a:ahLst/>
              <a:cxnLst/>
              <a:rect l="l" t="t" r="r" b="b"/>
              <a:pathLst>
                <a:path w="150510" h="149679" extrusionOk="0">
                  <a:moveTo>
                    <a:pt x="67399" y="0"/>
                  </a:moveTo>
                  <a:lnTo>
                    <a:pt x="61561" y="10446"/>
                  </a:lnTo>
                  <a:lnTo>
                    <a:pt x="52002" y="3263"/>
                  </a:lnTo>
                  <a:lnTo>
                    <a:pt x="48482" y="14682"/>
                  </a:lnTo>
                  <a:lnTo>
                    <a:pt x="37635" y="9673"/>
                  </a:lnTo>
                  <a:lnTo>
                    <a:pt x="36548" y="21579"/>
                  </a:lnTo>
                  <a:lnTo>
                    <a:pt x="24900" y="18917"/>
                  </a:lnTo>
                  <a:lnTo>
                    <a:pt x="26330" y="30794"/>
                  </a:lnTo>
                  <a:lnTo>
                    <a:pt x="14368" y="30623"/>
                  </a:lnTo>
                  <a:lnTo>
                    <a:pt x="14368" y="30623"/>
                  </a:lnTo>
                  <a:lnTo>
                    <a:pt x="18231" y="41927"/>
                  </a:lnTo>
                  <a:lnTo>
                    <a:pt x="6497" y="44245"/>
                  </a:lnTo>
                  <a:lnTo>
                    <a:pt x="12622" y="54491"/>
                  </a:lnTo>
                  <a:lnTo>
                    <a:pt x="1632" y="59213"/>
                  </a:lnTo>
                  <a:lnTo>
                    <a:pt x="9760" y="67971"/>
                  </a:lnTo>
                  <a:lnTo>
                    <a:pt x="1" y="74839"/>
                  </a:lnTo>
                  <a:lnTo>
                    <a:pt x="9760" y="81737"/>
                  </a:lnTo>
                  <a:lnTo>
                    <a:pt x="1632" y="90494"/>
                  </a:lnTo>
                  <a:lnTo>
                    <a:pt x="12622" y="95188"/>
                  </a:lnTo>
                  <a:lnTo>
                    <a:pt x="6497" y="105462"/>
                  </a:lnTo>
                  <a:lnTo>
                    <a:pt x="18231" y="107780"/>
                  </a:lnTo>
                  <a:lnTo>
                    <a:pt x="14368" y="119085"/>
                  </a:lnTo>
                  <a:lnTo>
                    <a:pt x="26330" y="118913"/>
                  </a:lnTo>
                  <a:lnTo>
                    <a:pt x="24900" y="130761"/>
                  </a:lnTo>
                  <a:lnTo>
                    <a:pt x="24900" y="130761"/>
                  </a:lnTo>
                  <a:lnTo>
                    <a:pt x="36548" y="128128"/>
                  </a:lnTo>
                  <a:lnTo>
                    <a:pt x="37635" y="140034"/>
                  </a:lnTo>
                  <a:lnTo>
                    <a:pt x="48482" y="134997"/>
                  </a:lnTo>
                  <a:lnTo>
                    <a:pt x="52002" y="146416"/>
                  </a:lnTo>
                  <a:lnTo>
                    <a:pt x="61561" y="139261"/>
                  </a:lnTo>
                  <a:lnTo>
                    <a:pt x="67399" y="149679"/>
                  </a:lnTo>
                  <a:lnTo>
                    <a:pt x="75241" y="140692"/>
                  </a:lnTo>
                  <a:lnTo>
                    <a:pt x="83111" y="149679"/>
                  </a:lnTo>
                  <a:lnTo>
                    <a:pt x="88949" y="139261"/>
                  </a:lnTo>
                  <a:lnTo>
                    <a:pt x="98508" y="146416"/>
                  </a:lnTo>
                  <a:lnTo>
                    <a:pt x="102028" y="134997"/>
                  </a:lnTo>
                  <a:lnTo>
                    <a:pt x="112875" y="140034"/>
                  </a:lnTo>
                  <a:lnTo>
                    <a:pt x="113962" y="128128"/>
                  </a:lnTo>
                  <a:lnTo>
                    <a:pt x="125610" y="130761"/>
                  </a:lnTo>
                  <a:lnTo>
                    <a:pt x="124179" y="118913"/>
                  </a:lnTo>
                  <a:lnTo>
                    <a:pt x="136142" y="119085"/>
                  </a:lnTo>
                  <a:lnTo>
                    <a:pt x="132279" y="107780"/>
                  </a:lnTo>
                  <a:lnTo>
                    <a:pt x="144013" y="105462"/>
                  </a:lnTo>
                  <a:lnTo>
                    <a:pt x="137888" y="95188"/>
                  </a:lnTo>
                  <a:lnTo>
                    <a:pt x="148878" y="90494"/>
                  </a:lnTo>
                  <a:lnTo>
                    <a:pt x="140750" y="81737"/>
                  </a:lnTo>
                  <a:lnTo>
                    <a:pt x="150509" y="74839"/>
                  </a:lnTo>
                  <a:lnTo>
                    <a:pt x="140750" y="67971"/>
                  </a:lnTo>
                  <a:lnTo>
                    <a:pt x="148878" y="59213"/>
                  </a:lnTo>
                  <a:lnTo>
                    <a:pt x="137888" y="54491"/>
                  </a:lnTo>
                  <a:lnTo>
                    <a:pt x="144013" y="44245"/>
                  </a:lnTo>
                  <a:lnTo>
                    <a:pt x="132279" y="41927"/>
                  </a:lnTo>
                  <a:lnTo>
                    <a:pt x="136142" y="30623"/>
                  </a:lnTo>
                  <a:lnTo>
                    <a:pt x="136142" y="30623"/>
                  </a:lnTo>
                  <a:lnTo>
                    <a:pt x="124179" y="30794"/>
                  </a:lnTo>
                  <a:lnTo>
                    <a:pt x="125610" y="18917"/>
                  </a:lnTo>
                  <a:lnTo>
                    <a:pt x="125610" y="18917"/>
                  </a:lnTo>
                  <a:lnTo>
                    <a:pt x="113962" y="21579"/>
                  </a:lnTo>
                  <a:lnTo>
                    <a:pt x="112875" y="9673"/>
                  </a:lnTo>
                  <a:lnTo>
                    <a:pt x="102028" y="14682"/>
                  </a:lnTo>
                  <a:lnTo>
                    <a:pt x="98508" y="3263"/>
                  </a:lnTo>
                  <a:lnTo>
                    <a:pt x="88949" y="10446"/>
                  </a:lnTo>
                  <a:lnTo>
                    <a:pt x="83111" y="0"/>
                  </a:lnTo>
                  <a:lnTo>
                    <a:pt x="75241" y="8986"/>
                  </a:lnTo>
                  <a:lnTo>
                    <a:pt x="673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8"/>
            <p:cNvSpPr/>
            <p:nvPr/>
          </p:nvSpPr>
          <p:spPr>
            <a:xfrm>
              <a:off x="3853975" y="475650"/>
              <a:ext cx="3195350" cy="3196075"/>
            </a:xfrm>
            <a:custGeom>
              <a:avLst/>
              <a:gdLst/>
              <a:ahLst/>
              <a:cxnLst/>
              <a:rect l="l" t="t" r="r" b="b"/>
              <a:pathLst>
                <a:path w="127814" h="127843" extrusionOk="0">
                  <a:moveTo>
                    <a:pt x="63907" y="1"/>
                  </a:moveTo>
                  <a:cubicBezTo>
                    <a:pt x="28591" y="1"/>
                    <a:pt x="1" y="28620"/>
                    <a:pt x="1" y="63907"/>
                  </a:cubicBezTo>
                  <a:cubicBezTo>
                    <a:pt x="1" y="99223"/>
                    <a:pt x="28591" y="127843"/>
                    <a:pt x="63907" y="127843"/>
                  </a:cubicBezTo>
                  <a:cubicBezTo>
                    <a:pt x="99195" y="127843"/>
                    <a:pt x="127814" y="99223"/>
                    <a:pt x="127814" y="63907"/>
                  </a:cubicBezTo>
                  <a:cubicBezTo>
                    <a:pt x="127814" y="28620"/>
                    <a:pt x="99195" y="1"/>
                    <a:pt x="63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58"/>
          <p:cNvGrpSpPr/>
          <p:nvPr/>
        </p:nvGrpSpPr>
        <p:grpSpPr>
          <a:xfrm>
            <a:off x="222411" y="3620431"/>
            <a:ext cx="1333955" cy="1241129"/>
            <a:chOff x="2911700" y="4175975"/>
            <a:chExt cx="1104725" cy="1027850"/>
          </a:xfrm>
        </p:grpSpPr>
        <p:sp>
          <p:nvSpPr>
            <p:cNvPr id="847" name="Google Shape;847;p58"/>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8"/>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8"/>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8"/>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8"/>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8"/>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8"/>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8"/>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8"/>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8"/>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8"/>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8"/>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58"/>
          <p:cNvSpPr/>
          <p:nvPr/>
        </p:nvSpPr>
        <p:spPr>
          <a:xfrm>
            <a:off x="379426" y="3615929"/>
            <a:ext cx="184625" cy="138475"/>
          </a:xfrm>
          <a:custGeom>
            <a:avLst/>
            <a:gdLst/>
            <a:ahLst/>
            <a:cxnLst/>
            <a:rect l="l" t="t" r="r" b="b"/>
            <a:pathLst>
              <a:path w="7385" h="5539" extrusionOk="0">
                <a:moveTo>
                  <a:pt x="3682" y="1"/>
                </a:moveTo>
                <a:cubicBezTo>
                  <a:pt x="2977" y="1"/>
                  <a:pt x="2276" y="273"/>
                  <a:pt x="1746" y="816"/>
                </a:cubicBezTo>
                <a:cubicBezTo>
                  <a:pt x="1" y="2562"/>
                  <a:pt x="1231" y="5539"/>
                  <a:pt x="3692" y="5539"/>
                </a:cubicBezTo>
                <a:cubicBezTo>
                  <a:pt x="6154" y="5539"/>
                  <a:pt x="7384" y="2562"/>
                  <a:pt x="5639" y="816"/>
                </a:cubicBezTo>
                <a:cubicBezTo>
                  <a:pt x="5095" y="273"/>
                  <a:pt x="4386" y="1"/>
                  <a:pt x="3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8"/>
          <p:cNvSpPr/>
          <p:nvPr/>
        </p:nvSpPr>
        <p:spPr>
          <a:xfrm>
            <a:off x="1579625" y="2252700"/>
            <a:ext cx="117375" cy="117375"/>
          </a:xfrm>
          <a:custGeom>
            <a:avLst/>
            <a:gdLst/>
            <a:ahLst/>
            <a:cxnLst/>
            <a:rect l="l" t="t" r="r" b="b"/>
            <a:pathLst>
              <a:path w="4695" h="4695" extrusionOk="0">
                <a:moveTo>
                  <a:pt x="2348" y="1"/>
                </a:moveTo>
                <a:cubicBezTo>
                  <a:pt x="1060" y="1"/>
                  <a:pt x="1" y="1060"/>
                  <a:pt x="1" y="2347"/>
                </a:cubicBezTo>
                <a:cubicBezTo>
                  <a:pt x="1" y="3664"/>
                  <a:pt x="1060" y="4694"/>
                  <a:pt x="2348" y="4694"/>
                </a:cubicBezTo>
                <a:cubicBezTo>
                  <a:pt x="3636" y="4694"/>
                  <a:pt x="4695" y="3664"/>
                  <a:pt x="4695" y="2347"/>
                </a:cubicBezTo>
                <a:cubicBezTo>
                  <a:pt x="4695" y="1060"/>
                  <a:pt x="3636" y="1"/>
                  <a:pt x="2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8"/>
          <p:cNvSpPr/>
          <p:nvPr/>
        </p:nvSpPr>
        <p:spPr>
          <a:xfrm>
            <a:off x="633939" y="2972863"/>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8"/>
          <p:cNvSpPr/>
          <p:nvPr/>
        </p:nvSpPr>
        <p:spPr>
          <a:xfrm>
            <a:off x="720000" y="168375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58"/>
          <p:cNvGrpSpPr/>
          <p:nvPr/>
        </p:nvGrpSpPr>
        <p:grpSpPr>
          <a:xfrm>
            <a:off x="1208025" y="709175"/>
            <a:ext cx="306250" cy="304225"/>
            <a:chOff x="3437575" y="2857925"/>
            <a:chExt cx="306250" cy="304225"/>
          </a:xfrm>
        </p:grpSpPr>
        <p:sp>
          <p:nvSpPr>
            <p:cNvPr id="865" name="Google Shape;865;p58"/>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58"/>
          <p:cNvSpPr/>
          <p:nvPr/>
        </p:nvSpPr>
        <p:spPr>
          <a:xfrm>
            <a:off x="224650" y="2311387"/>
            <a:ext cx="279625" cy="28185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8"/>
          <p:cNvSpPr txBox="1">
            <a:spLocks noGrp="1"/>
          </p:cNvSpPr>
          <p:nvPr>
            <p:ph type="subTitle" idx="1"/>
          </p:nvPr>
        </p:nvSpPr>
        <p:spPr>
          <a:xfrm>
            <a:off x="951805" y="1601744"/>
            <a:ext cx="6644784" cy="2582391"/>
          </a:xfrm>
          <a:prstGeom prst="rect">
            <a:avLst/>
          </a:prstGeom>
        </p:spPr>
        <p:txBody>
          <a:bodyPr spcFirstLastPara="1" wrap="square" lIns="91425" tIns="91425" rIns="91425" bIns="91425" anchor="t" anchorCtr="0">
            <a:noAutofit/>
          </a:bodyPr>
          <a:lstStyle/>
          <a:p>
            <a:pPr marL="0" lvl="0" indent="0"/>
            <a:r>
              <a:rPr lang="ru-RU" dirty="0">
                <a:sym typeface="Fredoka One"/>
              </a:rPr>
              <a:t>Характер и причины детского травматизма имеют возрастную специфику. Если травмы у детей дошкольного возраста чаще всего результат недосмотра взрослых, то у школьников они являются следствием шалостей, опасных игр, неумелого отношения с предметами быта и т.д. отсутствие контроля со стороны взрослых. </a:t>
            </a:r>
            <a:endParaRPr dirty="0">
              <a:latin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13E455F-4872-4AC7-A5E1-A63B330957D2}"/>
              </a:ext>
            </a:extLst>
          </p:cNvPr>
          <p:cNvSpPr>
            <a:spLocks noGrp="1"/>
          </p:cNvSpPr>
          <p:nvPr>
            <p:ph type="subTitle" idx="1"/>
          </p:nvPr>
        </p:nvSpPr>
        <p:spPr>
          <a:xfrm>
            <a:off x="925899" y="1849708"/>
            <a:ext cx="6484847" cy="1882954"/>
          </a:xfrm>
        </p:spPr>
        <p:txBody>
          <a:bodyPr/>
          <a:lstStyle/>
          <a:p>
            <a:r>
              <a:rPr lang="ru-RU" dirty="0">
                <a:sym typeface="Fredoka One"/>
              </a:rPr>
              <a:t> По результатам статистических исследований основное число травм возникает у детей школьного возраста. Этому способствуют существенные изменения образа жизни, связанные с поступлением в школу и снижением</a:t>
            </a:r>
            <a:endParaRPr lang="ru-RU" dirty="0"/>
          </a:p>
        </p:txBody>
      </p:sp>
      <p:grpSp>
        <p:nvGrpSpPr>
          <p:cNvPr id="4" name="Google Shape;1095;p63">
            <a:extLst>
              <a:ext uri="{FF2B5EF4-FFF2-40B4-BE49-F238E27FC236}">
                <a16:creationId xmlns:a16="http://schemas.microsoft.com/office/drawing/2014/main" id="{36EE66F7-DEFD-4793-AAE5-68DB1DA8C061}"/>
              </a:ext>
            </a:extLst>
          </p:cNvPr>
          <p:cNvGrpSpPr/>
          <p:nvPr/>
        </p:nvGrpSpPr>
        <p:grpSpPr>
          <a:xfrm>
            <a:off x="6386389" y="199292"/>
            <a:ext cx="2874841" cy="1802448"/>
            <a:chOff x="943450" y="4379675"/>
            <a:chExt cx="1718375" cy="1077375"/>
          </a:xfrm>
        </p:grpSpPr>
        <p:sp>
          <p:nvSpPr>
            <p:cNvPr id="5" name="Google Shape;1096;p63">
              <a:extLst>
                <a:ext uri="{FF2B5EF4-FFF2-40B4-BE49-F238E27FC236}">
                  <a16:creationId xmlns:a16="http://schemas.microsoft.com/office/drawing/2014/main" id="{9F3D4040-EF67-4D2B-80CD-D63993EE313D}"/>
                </a:ext>
              </a:extLst>
            </p:cNvPr>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97;p63">
              <a:extLst>
                <a:ext uri="{FF2B5EF4-FFF2-40B4-BE49-F238E27FC236}">
                  <a16:creationId xmlns:a16="http://schemas.microsoft.com/office/drawing/2014/main" id="{0C573125-775D-4809-8694-69B52CC18CC7}"/>
                </a:ext>
              </a:extLst>
            </p:cNvPr>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8;p63">
              <a:extLst>
                <a:ext uri="{FF2B5EF4-FFF2-40B4-BE49-F238E27FC236}">
                  <a16:creationId xmlns:a16="http://schemas.microsoft.com/office/drawing/2014/main" id="{A8326972-91AC-4458-80F5-7A2040FF85E8}"/>
                </a:ext>
              </a:extLst>
            </p:cNvPr>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9;p63">
              <a:extLst>
                <a:ext uri="{FF2B5EF4-FFF2-40B4-BE49-F238E27FC236}">
                  <a16:creationId xmlns:a16="http://schemas.microsoft.com/office/drawing/2014/main" id="{2EC1227F-EBF9-490A-B1BE-FF2C627777D1}"/>
                </a:ext>
              </a:extLst>
            </p:cNvPr>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0;p63">
              <a:extLst>
                <a:ext uri="{FF2B5EF4-FFF2-40B4-BE49-F238E27FC236}">
                  <a16:creationId xmlns:a16="http://schemas.microsoft.com/office/drawing/2014/main" id="{C25EB5BA-EFB0-4F99-9C67-39DE8559BE73}"/>
                </a:ext>
              </a:extLst>
            </p:cNvPr>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01;p63">
              <a:extLst>
                <a:ext uri="{FF2B5EF4-FFF2-40B4-BE49-F238E27FC236}">
                  <a16:creationId xmlns:a16="http://schemas.microsoft.com/office/drawing/2014/main" id="{46710D83-4D4D-4108-B8F9-508EF79224C8}"/>
                </a:ext>
              </a:extLst>
            </p:cNvPr>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02;p63">
              <a:extLst>
                <a:ext uri="{FF2B5EF4-FFF2-40B4-BE49-F238E27FC236}">
                  <a16:creationId xmlns:a16="http://schemas.microsoft.com/office/drawing/2014/main" id="{B36FA2FE-D59C-4917-909B-C14683BF599D}"/>
                </a:ext>
              </a:extLst>
            </p:cNvPr>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03;p63">
              <a:extLst>
                <a:ext uri="{FF2B5EF4-FFF2-40B4-BE49-F238E27FC236}">
                  <a16:creationId xmlns:a16="http://schemas.microsoft.com/office/drawing/2014/main" id="{39657CE5-B698-43A7-8266-2076FEC4D769}"/>
                </a:ext>
              </a:extLst>
            </p:cNvPr>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04;p63">
              <a:extLst>
                <a:ext uri="{FF2B5EF4-FFF2-40B4-BE49-F238E27FC236}">
                  <a16:creationId xmlns:a16="http://schemas.microsoft.com/office/drawing/2014/main" id="{2CF7A94A-D7EE-4D70-945E-A13E2963CCE1}"/>
                </a:ext>
              </a:extLst>
            </p:cNvPr>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5;p63">
              <a:extLst>
                <a:ext uri="{FF2B5EF4-FFF2-40B4-BE49-F238E27FC236}">
                  <a16:creationId xmlns:a16="http://schemas.microsoft.com/office/drawing/2014/main" id="{D6D9D852-7B79-46E3-AB7F-AC57A6A9A820}"/>
                </a:ext>
              </a:extLst>
            </p:cNvPr>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6;p63">
              <a:extLst>
                <a:ext uri="{FF2B5EF4-FFF2-40B4-BE49-F238E27FC236}">
                  <a16:creationId xmlns:a16="http://schemas.microsoft.com/office/drawing/2014/main" id="{0A7470D7-5F2A-484D-966F-37E6646E177D}"/>
                </a:ext>
              </a:extLst>
            </p:cNvPr>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7;p63">
              <a:extLst>
                <a:ext uri="{FF2B5EF4-FFF2-40B4-BE49-F238E27FC236}">
                  <a16:creationId xmlns:a16="http://schemas.microsoft.com/office/drawing/2014/main" id="{F08F0B3A-D681-40D1-95EA-10ADD46B3C4A}"/>
                </a:ext>
              </a:extLst>
            </p:cNvPr>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8;p63">
              <a:extLst>
                <a:ext uri="{FF2B5EF4-FFF2-40B4-BE49-F238E27FC236}">
                  <a16:creationId xmlns:a16="http://schemas.microsoft.com/office/drawing/2014/main" id="{B4F52C7F-0612-4FA6-B615-F365E2536E6D}"/>
                </a:ext>
              </a:extLst>
            </p:cNvPr>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9;p63">
              <a:extLst>
                <a:ext uri="{FF2B5EF4-FFF2-40B4-BE49-F238E27FC236}">
                  <a16:creationId xmlns:a16="http://schemas.microsoft.com/office/drawing/2014/main" id="{F6AB841B-5FE9-4889-A97A-059C7E07BD37}"/>
                </a:ext>
              </a:extLst>
            </p:cNvPr>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10;p63">
              <a:extLst>
                <a:ext uri="{FF2B5EF4-FFF2-40B4-BE49-F238E27FC236}">
                  <a16:creationId xmlns:a16="http://schemas.microsoft.com/office/drawing/2014/main" id="{4D7C4F38-928B-4AEB-BE45-301E80046258}"/>
                </a:ext>
              </a:extLst>
            </p:cNvPr>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11;p63">
              <a:extLst>
                <a:ext uri="{FF2B5EF4-FFF2-40B4-BE49-F238E27FC236}">
                  <a16:creationId xmlns:a16="http://schemas.microsoft.com/office/drawing/2014/main" id="{1D0AC0BA-DE2F-4C83-8DCA-4DCF3661BA3C}"/>
                </a:ext>
              </a:extLst>
            </p:cNvPr>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12;p63">
              <a:extLst>
                <a:ext uri="{FF2B5EF4-FFF2-40B4-BE49-F238E27FC236}">
                  <a16:creationId xmlns:a16="http://schemas.microsoft.com/office/drawing/2014/main" id="{51D803B3-B98A-4D98-8ADE-5025DB40453C}"/>
                </a:ext>
              </a:extLst>
            </p:cNvPr>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13;p63">
              <a:extLst>
                <a:ext uri="{FF2B5EF4-FFF2-40B4-BE49-F238E27FC236}">
                  <a16:creationId xmlns:a16="http://schemas.microsoft.com/office/drawing/2014/main" id="{7D8461D1-2123-4D9C-BA59-9A38BFB0E00A}"/>
                </a:ext>
              </a:extLst>
            </p:cNvPr>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14;p63">
              <a:extLst>
                <a:ext uri="{FF2B5EF4-FFF2-40B4-BE49-F238E27FC236}">
                  <a16:creationId xmlns:a16="http://schemas.microsoft.com/office/drawing/2014/main" id="{1E1950F4-5B04-48FD-BAE6-D5FB657452D2}"/>
                </a:ext>
              </a:extLst>
            </p:cNvPr>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15;p63">
              <a:extLst>
                <a:ext uri="{FF2B5EF4-FFF2-40B4-BE49-F238E27FC236}">
                  <a16:creationId xmlns:a16="http://schemas.microsoft.com/office/drawing/2014/main" id="{FED3898D-2F5A-44E8-9403-C52760731710}"/>
                </a:ext>
              </a:extLst>
            </p:cNvPr>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6;p63">
              <a:extLst>
                <a:ext uri="{FF2B5EF4-FFF2-40B4-BE49-F238E27FC236}">
                  <a16:creationId xmlns:a16="http://schemas.microsoft.com/office/drawing/2014/main" id="{580A9B6A-7F45-4D30-8122-0D3AAB696690}"/>
                </a:ext>
              </a:extLst>
            </p:cNvPr>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17;p63">
              <a:extLst>
                <a:ext uri="{FF2B5EF4-FFF2-40B4-BE49-F238E27FC236}">
                  <a16:creationId xmlns:a16="http://schemas.microsoft.com/office/drawing/2014/main" id="{827C234D-924D-405D-8CE5-05EBA83D338A}"/>
                </a:ext>
              </a:extLst>
            </p:cNvPr>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8;p63">
              <a:extLst>
                <a:ext uri="{FF2B5EF4-FFF2-40B4-BE49-F238E27FC236}">
                  <a16:creationId xmlns:a16="http://schemas.microsoft.com/office/drawing/2014/main" id="{F7DB3AB3-90FD-4EB2-9F38-E4F500596B75}"/>
                </a:ext>
              </a:extLst>
            </p:cNvPr>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9;p63">
              <a:extLst>
                <a:ext uri="{FF2B5EF4-FFF2-40B4-BE49-F238E27FC236}">
                  <a16:creationId xmlns:a16="http://schemas.microsoft.com/office/drawing/2014/main" id="{69D0D13C-D90B-4614-82DB-0F30DA846997}"/>
                </a:ext>
              </a:extLst>
            </p:cNvPr>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20;p63">
              <a:extLst>
                <a:ext uri="{FF2B5EF4-FFF2-40B4-BE49-F238E27FC236}">
                  <a16:creationId xmlns:a16="http://schemas.microsoft.com/office/drawing/2014/main" id="{64E535CF-BE4B-46E9-91B4-08E7285A3868}"/>
                </a:ext>
              </a:extLst>
            </p:cNvPr>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21;p63">
              <a:extLst>
                <a:ext uri="{FF2B5EF4-FFF2-40B4-BE49-F238E27FC236}">
                  <a16:creationId xmlns:a16="http://schemas.microsoft.com/office/drawing/2014/main" id="{87DDFE99-87B3-4A97-ACE5-78A4D0E707B7}"/>
                </a:ext>
              </a:extLst>
            </p:cNvPr>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22;p63">
              <a:extLst>
                <a:ext uri="{FF2B5EF4-FFF2-40B4-BE49-F238E27FC236}">
                  <a16:creationId xmlns:a16="http://schemas.microsoft.com/office/drawing/2014/main" id="{B585E3B6-B3EB-43C2-B9AB-0BCABD1AB4A9}"/>
                </a:ext>
              </a:extLst>
            </p:cNvPr>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23;p63">
              <a:extLst>
                <a:ext uri="{FF2B5EF4-FFF2-40B4-BE49-F238E27FC236}">
                  <a16:creationId xmlns:a16="http://schemas.microsoft.com/office/drawing/2014/main" id="{DCA74113-B6BD-42BE-BC0E-778B02F87B3F}"/>
                </a:ext>
              </a:extLst>
            </p:cNvPr>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4;p63">
              <a:extLst>
                <a:ext uri="{FF2B5EF4-FFF2-40B4-BE49-F238E27FC236}">
                  <a16:creationId xmlns:a16="http://schemas.microsoft.com/office/drawing/2014/main" id="{86B21695-F6A8-4EF1-A833-B53A70194ADA}"/>
                </a:ext>
              </a:extLst>
            </p:cNvPr>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5;p63">
              <a:extLst>
                <a:ext uri="{FF2B5EF4-FFF2-40B4-BE49-F238E27FC236}">
                  <a16:creationId xmlns:a16="http://schemas.microsoft.com/office/drawing/2014/main" id="{462D616B-913D-46AA-884F-B8F5F4B85A6D}"/>
                </a:ext>
              </a:extLst>
            </p:cNvPr>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26;p63">
              <a:extLst>
                <a:ext uri="{FF2B5EF4-FFF2-40B4-BE49-F238E27FC236}">
                  <a16:creationId xmlns:a16="http://schemas.microsoft.com/office/drawing/2014/main" id="{8073A66F-F769-4F56-A929-0C5F9DA0B8F4}"/>
                </a:ext>
              </a:extLst>
            </p:cNvPr>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27;p63">
              <a:extLst>
                <a:ext uri="{FF2B5EF4-FFF2-40B4-BE49-F238E27FC236}">
                  <a16:creationId xmlns:a16="http://schemas.microsoft.com/office/drawing/2014/main" id="{8F82C613-85D8-473E-9F2F-3B8A461F7C82}"/>
                </a:ext>
              </a:extLst>
            </p:cNvPr>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28;p63">
              <a:extLst>
                <a:ext uri="{FF2B5EF4-FFF2-40B4-BE49-F238E27FC236}">
                  <a16:creationId xmlns:a16="http://schemas.microsoft.com/office/drawing/2014/main" id="{2E1B31E2-FFC4-4F24-BC62-3E88DB405AD6}"/>
                </a:ext>
              </a:extLst>
            </p:cNvPr>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29;p63">
              <a:extLst>
                <a:ext uri="{FF2B5EF4-FFF2-40B4-BE49-F238E27FC236}">
                  <a16:creationId xmlns:a16="http://schemas.microsoft.com/office/drawing/2014/main" id="{B0EB9B19-8938-4981-9FAB-F68EE270AEFB}"/>
                </a:ext>
              </a:extLst>
            </p:cNvPr>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0;p63">
              <a:extLst>
                <a:ext uri="{FF2B5EF4-FFF2-40B4-BE49-F238E27FC236}">
                  <a16:creationId xmlns:a16="http://schemas.microsoft.com/office/drawing/2014/main" id="{C5D8712A-630C-4299-BF10-7766D9660C40}"/>
                </a:ext>
              </a:extLst>
            </p:cNvPr>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1;p63">
              <a:extLst>
                <a:ext uri="{FF2B5EF4-FFF2-40B4-BE49-F238E27FC236}">
                  <a16:creationId xmlns:a16="http://schemas.microsoft.com/office/drawing/2014/main" id="{157CCBC7-A99B-4003-8447-41A440E83911}"/>
                </a:ext>
              </a:extLst>
            </p:cNvPr>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2;p63">
              <a:extLst>
                <a:ext uri="{FF2B5EF4-FFF2-40B4-BE49-F238E27FC236}">
                  <a16:creationId xmlns:a16="http://schemas.microsoft.com/office/drawing/2014/main" id="{5CC27E5C-EF9D-4143-AFD3-0545628721C6}"/>
                </a:ext>
              </a:extLst>
            </p:cNvPr>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3;p63">
              <a:extLst>
                <a:ext uri="{FF2B5EF4-FFF2-40B4-BE49-F238E27FC236}">
                  <a16:creationId xmlns:a16="http://schemas.microsoft.com/office/drawing/2014/main" id="{D3B671FF-EF9D-48FA-B27F-8736AD76F639}"/>
                </a:ext>
              </a:extLst>
            </p:cNvPr>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4;p63">
              <a:extLst>
                <a:ext uri="{FF2B5EF4-FFF2-40B4-BE49-F238E27FC236}">
                  <a16:creationId xmlns:a16="http://schemas.microsoft.com/office/drawing/2014/main" id="{E413D3AE-521A-411B-A843-F266E662AC00}"/>
                </a:ext>
              </a:extLst>
            </p:cNvPr>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5;p63">
              <a:extLst>
                <a:ext uri="{FF2B5EF4-FFF2-40B4-BE49-F238E27FC236}">
                  <a16:creationId xmlns:a16="http://schemas.microsoft.com/office/drawing/2014/main" id="{BBCE80C3-94F4-497A-A53B-30D711E8790F}"/>
                </a:ext>
              </a:extLst>
            </p:cNvPr>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6;p63">
              <a:extLst>
                <a:ext uri="{FF2B5EF4-FFF2-40B4-BE49-F238E27FC236}">
                  <a16:creationId xmlns:a16="http://schemas.microsoft.com/office/drawing/2014/main" id="{4B88E46F-BDF1-4CFF-9E02-BAE75C65F7EF}"/>
                </a:ext>
              </a:extLst>
            </p:cNvPr>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7;p63">
              <a:extLst>
                <a:ext uri="{FF2B5EF4-FFF2-40B4-BE49-F238E27FC236}">
                  <a16:creationId xmlns:a16="http://schemas.microsoft.com/office/drawing/2014/main" id="{7EDAC196-D67C-41B0-B5C2-F0B28EE5E269}"/>
                </a:ext>
              </a:extLst>
            </p:cNvPr>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8;p63">
              <a:extLst>
                <a:ext uri="{FF2B5EF4-FFF2-40B4-BE49-F238E27FC236}">
                  <a16:creationId xmlns:a16="http://schemas.microsoft.com/office/drawing/2014/main" id="{02104E83-25CA-4D01-B310-EE9F4E305A2F}"/>
                </a:ext>
              </a:extLst>
            </p:cNvPr>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9;p63">
              <a:extLst>
                <a:ext uri="{FF2B5EF4-FFF2-40B4-BE49-F238E27FC236}">
                  <a16:creationId xmlns:a16="http://schemas.microsoft.com/office/drawing/2014/main" id="{21C32A0B-0516-4521-ADE6-E1043995B64C}"/>
                </a:ext>
              </a:extLst>
            </p:cNvPr>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40;p63">
              <a:extLst>
                <a:ext uri="{FF2B5EF4-FFF2-40B4-BE49-F238E27FC236}">
                  <a16:creationId xmlns:a16="http://schemas.microsoft.com/office/drawing/2014/main" id="{447E5191-4529-40F5-AC5F-0B33AB8B2CC6}"/>
                </a:ext>
              </a:extLst>
            </p:cNvPr>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41;p63">
              <a:extLst>
                <a:ext uri="{FF2B5EF4-FFF2-40B4-BE49-F238E27FC236}">
                  <a16:creationId xmlns:a16="http://schemas.microsoft.com/office/drawing/2014/main" id="{BB613ECB-64CF-4ED8-BEA7-A026024F956F}"/>
                </a:ext>
              </a:extLst>
            </p:cNvPr>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42;p63">
              <a:extLst>
                <a:ext uri="{FF2B5EF4-FFF2-40B4-BE49-F238E27FC236}">
                  <a16:creationId xmlns:a16="http://schemas.microsoft.com/office/drawing/2014/main" id="{4EE3CD92-96C6-4ADB-8F15-77F1B0ACF905}"/>
                </a:ext>
              </a:extLst>
            </p:cNvPr>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43;p63">
              <a:extLst>
                <a:ext uri="{FF2B5EF4-FFF2-40B4-BE49-F238E27FC236}">
                  <a16:creationId xmlns:a16="http://schemas.microsoft.com/office/drawing/2014/main" id="{DB9BFC31-2F04-4199-8D8A-7B3DC4A12DFE}"/>
                </a:ext>
              </a:extLst>
            </p:cNvPr>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4;p63">
              <a:extLst>
                <a:ext uri="{FF2B5EF4-FFF2-40B4-BE49-F238E27FC236}">
                  <a16:creationId xmlns:a16="http://schemas.microsoft.com/office/drawing/2014/main" id="{8B1124A5-673B-4FBA-9246-7E94A3E39D79}"/>
                </a:ext>
              </a:extLst>
            </p:cNvPr>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45;p63">
              <a:extLst>
                <a:ext uri="{FF2B5EF4-FFF2-40B4-BE49-F238E27FC236}">
                  <a16:creationId xmlns:a16="http://schemas.microsoft.com/office/drawing/2014/main" id="{2F456955-1C87-4C18-B732-0CE4CAA70F0E}"/>
                </a:ext>
              </a:extLst>
            </p:cNvPr>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6;p63">
              <a:extLst>
                <a:ext uri="{FF2B5EF4-FFF2-40B4-BE49-F238E27FC236}">
                  <a16:creationId xmlns:a16="http://schemas.microsoft.com/office/drawing/2014/main" id="{F11E2635-0359-4CB0-83AC-15AC7F848867}"/>
                </a:ext>
              </a:extLst>
            </p:cNvPr>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7;p63">
              <a:extLst>
                <a:ext uri="{FF2B5EF4-FFF2-40B4-BE49-F238E27FC236}">
                  <a16:creationId xmlns:a16="http://schemas.microsoft.com/office/drawing/2014/main" id="{79E416C6-B50D-467C-8F3C-8D1C0058604D}"/>
                </a:ext>
              </a:extLst>
            </p:cNvPr>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8;p63">
              <a:extLst>
                <a:ext uri="{FF2B5EF4-FFF2-40B4-BE49-F238E27FC236}">
                  <a16:creationId xmlns:a16="http://schemas.microsoft.com/office/drawing/2014/main" id="{8EDF6C81-1A8D-425F-92EF-BBDC3D733585}"/>
                </a:ext>
              </a:extLst>
            </p:cNvPr>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49;p63">
              <a:extLst>
                <a:ext uri="{FF2B5EF4-FFF2-40B4-BE49-F238E27FC236}">
                  <a16:creationId xmlns:a16="http://schemas.microsoft.com/office/drawing/2014/main" id="{7DB58736-AC27-40A3-B6DC-8FDFFFC852F7}"/>
                </a:ext>
              </a:extLst>
            </p:cNvPr>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50;p63">
              <a:extLst>
                <a:ext uri="{FF2B5EF4-FFF2-40B4-BE49-F238E27FC236}">
                  <a16:creationId xmlns:a16="http://schemas.microsoft.com/office/drawing/2014/main" id="{B136345B-514F-4C6B-BB0D-F229B3E04E5E}"/>
                </a:ext>
              </a:extLst>
            </p:cNvPr>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51;p63">
              <a:extLst>
                <a:ext uri="{FF2B5EF4-FFF2-40B4-BE49-F238E27FC236}">
                  <a16:creationId xmlns:a16="http://schemas.microsoft.com/office/drawing/2014/main" id="{89323175-3D7F-4848-9BE6-ABDE2F396302}"/>
                </a:ext>
              </a:extLst>
            </p:cNvPr>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52;p63">
              <a:extLst>
                <a:ext uri="{FF2B5EF4-FFF2-40B4-BE49-F238E27FC236}">
                  <a16:creationId xmlns:a16="http://schemas.microsoft.com/office/drawing/2014/main" id="{7A23C893-0250-4DD1-85C2-9151E1133AEA}"/>
                </a:ext>
              </a:extLst>
            </p:cNvPr>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53;p63">
              <a:extLst>
                <a:ext uri="{FF2B5EF4-FFF2-40B4-BE49-F238E27FC236}">
                  <a16:creationId xmlns:a16="http://schemas.microsoft.com/office/drawing/2014/main" id="{195B4D82-D84A-4F39-A536-C8EE5184D182}"/>
                </a:ext>
              </a:extLst>
            </p:cNvPr>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54;p63">
              <a:extLst>
                <a:ext uri="{FF2B5EF4-FFF2-40B4-BE49-F238E27FC236}">
                  <a16:creationId xmlns:a16="http://schemas.microsoft.com/office/drawing/2014/main" id="{5F138005-1FAA-4A4D-B45A-D845134FF591}"/>
                </a:ext>
              </a:extLst>
            </p:cNvPr>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55;p63">
              <a:extLst>
                <a:ext uri="{FF2B5EF4-FFF2-40B4-BE49-F238E27FC236}">
                  <a16:creationId xmlns:a16="http://schemas.microsoft.com/office/drawing/2014/main" id="{A3445738-B56D-45CB-BFCC-0AFEFC640AAD}"/>
                </a:ext>
              </a:extLst>
            </p:cNvPr>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56;p63">
              <a:extLst>
                <a:ext uri="{FF2B5EF4-FFF2-40B4-BE49-F238E27FC236}">
                  <a16:creationId xmlns:a16="http://schemas.microsoft.com/office/drawing/2014/main" id="{AB7F5FB8-FA18-4927-9C46-C032C817F65E}"/>
                </a:ext>
              </a:extLst>
            </p:cNvPr>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57;p63">
              <a:extLst>
                <a:ext uri="{FF2B5EF4-FFF2-40B4-BE49-F238E27FC236}">
                  <a16:creationId xmlns:a16="http://schemas.microsoft.com/office/drawing/2014/main" id="{88E35617-0C78-4D58-AC46-A3E4299A4C3A}"/>
                </a:ext>
              </a:extLst>
            </p:cNvPr>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58;p63">
              <a:extLst>
                <a:ext uri="{FF2B5EF4-FFF2-40B4-BE49-F238E27FC236}">
                  <a16:creationId xmlns:a16="http://schemas.microsoft.com/office/drawing/2014/main" id="{45E0A507-F8AB-4146-83A4-ECA6CA3E7CF8}"/>
                </a:ext>
              </a:extLst>
            </p:cNvPr>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59;p63">
              <a:extLst>
                <a:ext uri="{FF2B5EF4-FFF2-40B4-BE49-F238E27FC236}">
                  <a16:creationId xmlns:a16="http://schemas.microsoft.com/office/drawing/2014/main" id="{173B0A06-845A-4D9F-9E62-F7A15D6FD29F}"/>
                </a:ext>
              </a:extLst>
            </p:cNvPr>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60;p63">
              <a:extLst>
                <a:ext uri="{FF2B5EF4-FFF2-40B4-BE49-F238E27FC236}">
                  <a16:creationId xmlns:a16="http://schemas.microsoft.com/office/drawing/2014/main" id="{AC08FE1E-EBA1-4BA5-AB80-D5897E0E2D37}"/>
                </a:ext>
              </a:extLst>
            </p:cNvPr>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61;p63">
              <a:extLst>
                <a:ext uri="{FF2B5EF4-FFF2-40B4-BE49-F238E27FC236}">
                  <a16:creationId xmlns:a16="http://schemas.microsoft.com/office/drawing/2014/main" id="{B97539F8-08F2-48F5-A4A4-29E015BED450}"/>
                </a:ext>
              </a:extLst>
            </p:cNvPr>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863;p58">
            <a:extLst>
              <a:ext uri="{FF2B5EF4-FFF2-40B4-BE49-F238E27FC236}">
                <a16:creationId xmlns:a16="http://schemas.microsoft.com/office/drawing/2014/main" id="{16D28F8A-B66D-40E8-85B0-CD64BD0136B8}"/>
              </a:ext>
            </a:extLst>
          </p:cNvPr>
          <p:cNvSpPr/>
          <p:nvPr/>
        </p:nvSpPr>
        <p:spPr>
          <a:xfrm>
            <a:off x="720000" y="168375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63;p58">
            <a:extLst>
              <a:ext uri="{FF2B5EF4-FFF2-40B4-BE49-F238E27FC236}">
                <a16:creationId xmlns:a16="http://schemas.microsoft.com/office/drawing/2014/main" id="{0FD9BEE5-D610-455A-9013-EAABF32CB3EB}"/>
              </a:ext>
            </a:extLst>
          </p:cNvPr>
          <p:cNvSpPr/>
          <p:nvPr/>
        </p:nvSpPr>
        <p:spPr>
          <a:xfrm>
            <a:off x="241921" y="2280425"/>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63;p58">
            <a:extLst>
              <a:ext uri="{FF2B5EF4-FFF2-40B4-BE49-F238E27FC236}">
                <a16:creationId xmlns:a16="http://schemas.microsoft.com/office/drawing/2014/main" id="{807E4D12-2A27-4707-A6AC-081D14BD057F}"/>
              </a:ext>
            </a:extLst>
          </p:cNvPr>
          <p:cNvSpPr/>
          <p:nvPr/>
        </p:nvSpPr>
        <p:spPr>
          <a:xfrm>
            <a:off x="142162" y="1301352"/>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32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4" name="Google Shape;1024;p63"/>
          <p:cNvSpPr txBox="1">
            <a:spLocks noGrp="1"/>
          </p:cNvSpPr>
          <p:nvPr>
            <p:ph type="ctrTitle"/>
          </p:nvPr>
        </p:nvSpPr>
        <p:spPr>
          <a:xfrm>
            <a:off x="2893206" y="1900349"/>
            <a:ext cx="34920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3200" b="1" dirty="0"/>
              <a:t>Виды, причины и профилактика</a:t>
            </a:r>
            <a:endParaRPr sz="3200" b="1" dirty="0"/>
          </a:p>
        </p:txBody>
      </p:sp>
      <p:grpSp>
        <p:nvGrpSpPr>
          <p:cNvPr id="1026" name="Google Shape;1026;p63"/>
          <p:cNvGrpSpPr/>
          <p:nvPr/>
        </p:nvGrpSpPr>
        <p:grpSpPr>
          <a:xfrm>
            <a:off x="6362424" y="639028"/>
            <a:ext cx="2585439" cy="2032398"/>
            <a:chOff x="3515875" y="337450"/>
            <a:chExt cx="2204125" cy="1732650"/>
          </a:xfrm>
        </p:grpSpPr>
        <p:sp>
          <p:nvSpPr>
            <p:cNvPr id="1027" name="Google Shape;1027;p63"/>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3"/>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3"/>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3"/>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3"/>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3"/>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3"/>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3"/>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3"/>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3"/>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3"/>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3"/>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3"/>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3"/>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3"/>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3"/>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3"/>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3"/>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3"/>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3"/>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3"/>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3"/>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3"/>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3"/>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3"/>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3"/>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3"/>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3"/>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3"/>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3"/>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3"/>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3"/>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3"/>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3"/>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3"/>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3"/>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3"/>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3"/>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3"/>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3"/>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3"/>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3"/>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3"/>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3"/>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3"/>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3"/>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3"/>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3"/>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3"/>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3"/>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3"/>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3"/>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3"/>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3"/>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3"/>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3"/>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3"/>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3"/>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3"/>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3"/>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3"/>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3"/>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3"/>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3"/>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3"/>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3"/>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3"/>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3"/>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63"/>
          <p:cNvGrpSpPr/>
          <p:nvPr/>
        </p:nvGrpSpPr>
        <p:grpSpPr>
          <a:xfrm>
            <a:off x="-669801" y="2524822"/>
            <a:ext cx="2874841" cy="1802448"/>
            <a:chOff x="943450" y="4379675"/>
            <a:chExt cx="1718375" cy="1077375"/>
          </a:xfrm>
        </p:grpSpPr>
        <p:sp>
          <p:nvSpPr>
            <p:cNvPr id="1096" name="Google Shape;1096;p63"/>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3"/>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3"/>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3"/>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3"/>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3"/>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3"/>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3"/>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3"/>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3"/>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3"/>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3"/>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3"/>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3"/>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3"/>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3"/>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3"/>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3"/>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3"/>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3"/>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3"/>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3"/>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3"/>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3"/>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3"/>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3"/>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3"/>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3"/>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3"/>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3"/>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3"/>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3"/>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3"/>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3"/>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3"/>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3"/>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3"/>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3"/>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3"/>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3"/>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3"/>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3"/>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3"/>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3"/>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3"/>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3"/>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3"/>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3"/>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3"/>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3"/>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3"/>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3"/>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3"/>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3"/>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3"/>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3"/>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3"/>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3"/>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3"/>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3"/>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3"/>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3"/>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3"/>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3"/>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3"/>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3"/>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63"/>
          <p:cNvGrpSpPr/>
          <p:nvPr/>
        </p:nvGrpSpPr>
        <p:grpSpPr>
          <a:xfrm rot="-10408598">
            <a:off x="7332276" y="3758441"/>
            <a:ext cx="858628" cy="798878"/>
            <a:chOff x="2911700" y="4175975"/>
            <a:chExt cx="1104725" cy="1027850"/>
          </a:xfrm>
        </p:grpSpPr>
        <p:sp>
          <p:nvSpPr>
            <p:cNvPr id="1163" name="Google Shape;1163;p63"/>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3"/>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3"/>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3"/>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3"/>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3"/>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3"/>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3"/>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3"/>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63"/>
          <p:cNvSpPr txBox="1">
            <a:spLocks noGrp="1"/>
          </p:cNvSpPr>
          <p:nvPr>
            <p:ph type="subTitle" idx="1"/>
          </p:nvPr>
        </p:nvSpPr>
        <p:spPr>
          <a:xfrm>
            <a:off x="2870968" y="1826880"/>
            <a:ext cx="3519660" cy="2612907"/>
          </a:xfrm>
          <a:prstGeom prst="rect">
            <a:avLst/>
          </a:prstGeom>
        </p:spPr>
        <p:txBody>
          <a:bodyPr spcFirstLastPara="1" wrap="square" lIns="91425" tIns="91425" rIns="91425" bIns="91425" anchor="t" anchorCtr="0">
            <a:noAutofit/>
          </a:bodyPr>
          <a:lstStyle/>
          <a:p>
            <a:pPr algn="l">
              <a:buClr>
                <a:schemeClr val="bg1"/>
              </a:buClr>
              <a:buFont typeface="Arial" panose="020B0604020202020204" pitchFamily="34" charset="0"/>
              <a:buChar char="•"/>
            </a:pPr>
            <a:r>
              <a:rPr lang="ru-RU" sz="2400" i="0" dirty="0">
                <a:solidFill>
                  <a:schemeClr val="bg1"/>
                </a:solidFill>
                <a:effectLst/>
                <a:latin typeface="Times New Roman" panose="02020603050405020304" pitchFamily="18" charset="0"/>
                <a:cs typeface="Times New Roman" panose="02020603050405020304" pitchFamily="18" charset="0"/>
              </a:rPr>
              <a:t>бытовой;</a:t>
            </a:r>
          </a:p>
          <a:p>
            <a:pPr algn="l">
              <a:buClr>
                <a:schemeClr val="bg1"/>
              </a:buClr>
              <a:buFont typeface="Arial" panose="020B0604020202020204" pitchFamily="34" charset="0"/>
              <a:buChar char="•"/>
            </a:pPr>
            <a:r>
              <a:rPr lang="ru-RU" sz="2400" i="0" dirty="0">
                <a:solidFill>
                  <a:schemeClr val="bg1"/>
                </a:solidFill>
                <a:effectLst/>
                <a:latin typeface="Times New Roman" panose="02020603050405020304" pitchFamily="18" charset="0"/>
                <a:cs typeface="Times New Roman" panose="02020603050405020304" pitchFamily="18" charset="0"/>
              </a:rPr>
              <a:t>уличный;</a:t>
            </a:r>
          </a:p>
          <a:p>
            <a:pPr algn="l">
              <a:buClr>
                <a:schemeClr val="bg1"/>
              </a:buClr>
              <a:buFont typeface="Arial" panose="020B0604020202020204" pitchFamily="34" charset="0"/>
              <a:buChar char="•"/>
            </a:pPr>
            <a:r>
              <a:rPr lang="ru-RU" sz="2400" i="0" dirty="0">
                <a:solidFill>
                  <a:schemeClr val="bg1"/>
                </a:solidFill>
                <a:effectLst/>
                <a:latin typeface="Times New Roman" panose="02020603050405020304" pitchFamily="18" charset="0"/>
                <a:cs typeface="Times New Roman" panose="02020603050405020304" pitchFamily="18" charset="0"/>
              </a:rPr>
              <a:t>школьный;</a:t>
            </a:r>
          </a:p>
          <a:p>
            <a:pPr algn="l">
              <a:buClr>
                <a:schemeClr val="bg1"/>
              </a:buClr>
              <a:buFont typeface="Arial" panose="020B0604020202020204" pitchFamily="34" charset="0"/>
              <a:buChar char="•"/>
            </a:pPr>
            <a:r>
              <a:rPr lang="ru-RU" sz="2400" i="0" dirty="0">
                <a:solidFill>
                  <a:schemeClr val="bg1"/>
                </a:solidFill>
                <a:effectLst/>
                <a:latin typeface="Times New Roman" panose="02020603050405020304" pitchFamily="18" charset="0"/>
                <a:cs typeface="Times New Roman" panose="02020603050405020304" pitchFamily="18" charset="0"/>
              </a:rPr>
              <a:t>спортивный;</a:t>
            </a:r>
          </a:p>
          <a:p>
            <a:pPr algn="l">
              <a:buClr>
                <a:schemeClr val="bg1"/>
              </a:buClr>
              <a:buFont typeface="Arial" panose="020B0604020202020204" pitchFamily="34" charset="0"/>
              <a:buChar char="•"/>
            </a:pPr>
            <a:r>
              <a:rPr lang="ru-RU" sz="2400" i="0" dirty="0">
                <a:solidFill>
                  <a:schemeClr val="bg1"/>
                </a:solidFill>
                <a:effectLst/>
                <a:latin typeface="Times New Roman" panose="02020603050405020304" pitchFamily="18" charset="0"/>
                <a:cs typeface="Times New Roman" panose="02020603050405020304" pitchFamily="18" charset="0"/>
              </a:rPr>
              <a:t>автодорожный;</a:t>
            </a:r>
          </a:p>
          <a:p>
            <a:pPr algn="l">
              <a:buClr>
                <a:schemeClr val="bg1"/>
              </a:buClr>
              <a:buFont typeface="Arial" panose="020B0604020202020204" pitchFamily="34" charset="0"/>
              <a:buChar char="•"/>
            </a:pPr>
            <a:r>
              <a:rPr lang="ru-RU" sz="2400" i="0" dirty="0">
                <a:solidFill>
                  <a:schemeClr val="bg1"/>
                </a:solidFill>
                <a:effectLst/>
                <a:latin typeface="Times New Roman" panose="02020603050405020304" pitchFamily="18" charset="0"/>
                <a:cs typeface="Times New Roman" panose="02020603050405020304" pitchFamily="18" charset="0"/>
              </a:rPr>
              <a:t>прочее</a:t>
            </a:r>
          </a:p>
        </p:txBody>
      </p:sp>
      <p:grpSp>
        <p:nvGrpSpPr>
          <p:cNvPr id="1026" name="Google Shape;1026;p63"/>
          <p:cNvGrpSpPr/>
          <p:nvPr/>
        </p:nvGrpSpPr>
        <p:grpSpPr>
          <a:xfrm>
            <a:off x="6362424" y="639028"/>
            <a:ext cx="2585439" cy="2032398"/>
            <a:chOff x="3515875" y="337450"/>
            <a:chExt cx="2204125" cy="1732650"/>
          </a:xfrm>
        </p:grpSpPr>
        <p:sp>
          <p:nvSpPr>
            <p:cNvPr id="1027" name="Google Shape;1027;p63"/>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3"/>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3"/>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3"/>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3"/>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3"/>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3"/>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3"/>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3"/>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3"/>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3"/>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3"/>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3"/>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3"/>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3"/>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3"/>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3"/>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3"/>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3"/>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3"/>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3"/>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3"/>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3"/>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3"/>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3"/>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3"/>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3"/>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3"/>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3"/>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3"/>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3"/>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3"/>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3"/>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3"/>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3"/>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3"/>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3"/>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3"/>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3"/>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3"/>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3"/>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3"/>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3"/>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3"/>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3"/>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3"/>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3"/>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3"/>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3"/>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3"/>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3"/>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3"/>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3"/>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3"/>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3"/>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3"/>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3"/>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3"/>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3"/>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3"/>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3"/>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3"/>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3"/>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3"/>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3"/>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3"/>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3"/>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3"/>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63"/>
          <p:cNvGrpSpPr/>
          <p:nvPr/>
        </p:nvGrpSpPr>
        <p:grpSpPr>
          <a:xfrm>
            <a:off x="-669801" y="2524822"/>
            <a:ext cx="2874841" cy="1802448"/>
            <a:chOff x="943450" y="4379675"/>
            <a:chExt cx="1718375" cy="1077375"/>
          </a:xfrm>
        </p:grpSpPr>
        <p:sp>
          <p:nvSpPr>
            <p:cNvPr id="1096" name="Google Shape;1096;p63"/>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3"/>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3"/>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3"/>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3"/>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3"/>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3"/>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3"/>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3"/>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3"/>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3"/>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3"/>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3"/>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3"/>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3"/>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3"/>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3"/>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3"/>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3"/>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3"/>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3"/>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3"/>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3"/>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3"/>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3"/>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3"/>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3"/>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3"/>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3"/>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3"/>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3"/>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3"/>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3"/>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3"/>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3"/>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3"/>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3"/>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3"/>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3"/>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3"/>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3"/>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3"/>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3"/>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3"/>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3"/>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3"/>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3"/>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3"/>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3"/>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3"/>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3"/>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3"/>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3"/>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3"/>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3"/>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3"/>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3"/>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3"/>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3"/>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3"/>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3"/>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3"/>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3"/>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3"/>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3"/>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3"/>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63"/>
          <p:cNvGrpSpPr/>
          <p:nvPr/>
        </p:nvGrpSpPr>
        <p:grpSpPr>
          <a:xfrm rot="-10408598">
            <a:off x="7332276" y="3758441"/>
            <a:ext cx="858628" cy="798878"/>
            <a:chOff x="2911700" y="4175975"/>
            <a:chExt cx="1104725" cy="1027850"/>
          </a:xfrm>
        </p:grpSpPr>
        <p:sp>
          <p:nvSpPr>
            <p:cNvPr id="1163" name="Google Shape;1163;p63"/>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3"/>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3"/>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3"/>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3"/>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3"/>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3"/>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3"/>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3"/>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TextBox 152">
            <a:extLst>
              <a:ext uri="{FF2B5EF4-FFF2-40B4-BE49-F238E27FC236}">
                <a16:creationId xmlns:a16="http://schemas.microsoft.com/office/drawing/2014/main" id="{3E9E0B1A-24E8-46C7-9629-8A5E4D9FD458}"/>
              </a:ext>
            </a:extLst>
          </p:cNvPr>
          <p:cNvSpPr txBox="1"/>
          <p:nvPr/>
        </p:nvSpPr>
        <p:spPr>
          <a:xfrm>
            <a:off x="1552003" y="457978"/>
            <a:ext cx="5615354" cy="1384995"/>
          </a:xfrm>
          <a:prstGeom prst="rect">
            <a:avLst/>
          </a:prstGeom>
          <a:noFill/>
        </p:spPr>
        <p:txBody>
          <a:bodyPr wrap="square">
            <a:spAutoFit/>
          </a:bodyPr>
          <a:lstStyle/>
          <a:p>
            <a:pPr marL="114300" indent="0" algn="ctr"/>
            <a:r>
              <a:rPr lang="ru-RU" sz="2800" b="1" i="0" dirty="0">
                <a:solidFill>
                  <a:schemeClr val="bg1"/>
                </a:solidFill>
                <a:effectLst/>
                <a:latin typeface="Times New Roman" panose="02020603050405020304" pitchFamily="18" charset="0"/>
                <a:cs typeface="Times New Roman" panose="02020603050405020304" pitchFamily="18" charset="0"/>
              </a:rPr>
              <a:t>Выделяют следующие виды детского травматизма:</a:t>
            </a:r>
          </a:p>
          <a:p>
            <a:pPr algn="ctr"/>
            <a:endParaRPr lang="ru-RU" sz="28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58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7E06E-80C1-4492-AC7F-820048C540D3}"/>
              </a:ext>
            </a:extLst>
          </p:cNvPr>
          <p:cNvSpPr>
            <a:spLocks noGrp="1"/>
          </p:cNvSpPr>
          <p:nvPr>
            <p:ph type="title"/>
          </p:nvPr>
        </p:nvSpPr>
        <p:spPr>
          <a:xfrm>
            <a:off x="1281478" y="591634"/>
            <a:ext cx="6729900" cy="4256811"/>
          </a:xfrm>
        </p:spPr>
        <p:txBody>
          <a:bodyPr/>
          <a:lstStyle/>
          <a:p>
            <a:r>
              <a:rPr lang="ru-RU" sz="2000" b="1" i="0" u="sng" dirty="0">
                <a:solidFill>
                  <a:schemeClr val="bg1"/>
                </a:solidFill>
                <a:effectLst/>
                <a:latin typeface="Times New Roman" panose="02020603050405020304" pitchFamily="18" charset="0"/>
                <a:cs typeface="Times New Roman" panose="02020603050405020304" pitchFamily="18" charset="0"/>
              </a:rPr>
              <a:t>Бытовые и уличные травмы</a:t>
            </a:r>
            <a:r>
              <a:rPr lang="ru-RU" sz="2000" b="0" i="0" u="sng" dirty="0">
                <a:solidFill>
                  <a:schemeClr val="bg1"/>
                </a:solidFill>
                <a:effectLst/>
                <a:latin typeface="Times New Roman" panose="02020603050405020304" pitchFamily="18" charset="0"/>
                <a:cs typeface="Times New Roman" panose="02020603050405020304" pitchFamily="18" charset="0"/>
              </a:rPr>
              <a:t> </a:t>
            </a:r>
            <a:r>
              <a:rPr lang="ru-RU" sz="2000" b="0" i="0" dirty="0">
                <a:solidFill>
                  <a:schemeClr val="bg1"/>
                </a:solidFill>
                <a:effectLst/>
                <a:latin typeface="Times New Roman" panose="02020603050405020304" pitchFamily="18" charset="0"/>
                <a:cs typeface="Times New Roman" panose="02020603050405020304" pitchFamily="18" charset="0"/>
              </a:rPr>
              <a:t>составляют основу детского травматизма до 80%.</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1" i="0" dirty="0">
                <a:solidFill>
                  <a:schemeClr val="bg1"/>
                </a:solidFill>
                <a:effectLst/>
                <a:latin typeface="Times New Roman" panose="02020603050405020304" pitchFamily="18" charset="0"/>
                <a:cs typeface="Times New Roman" panose="02020603050405020304" pitchFamily="18" charset="0"/>
              </a:rPr>
              <a:t>Причины </a:t>
            </a:r>
            <a:r>
              <a:rPr lang="ru-RU" sz="2000" b="0" i="0" dirty="0">
                <a:solidFill>
                  <a:schemeClr val="bg1"/>
                </a:solidFill>
                <a:effectLst/>
                <a:latin typeface="Times New Roman" panose="02020603050405020304" pitchFamily="18" charset="0"/>
                <a:cs typeface="Times New Roman" panose="02020603050405020304" pitchFamily="18" charset="0"/>
              </a:rPr>
              <a:t>этих травм весьма разнообразны: падения на ровном месте и с высоты, ранения острыми предметами, ожоги, удары о предметы и предметами и др.</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0" i="0" dirty="0">
                <a:solidFill>
                  <a:schemeClr val="bg1"/>
                </a:solidFill>
                <a:effectLst/>
                <a:latin typeface="Times New Roman" panose="02020603050405020304" pitchFamily="18" charset="0"/>
                <a:cs typeface="Times New Roman" panose="02020603050405020304" pitchFamily="18" charset="0"/>
              </a:rPr>
              <a:t>Но все эти травмы дети получают, находясь под «контролем», «опекой» родителей.</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1" i="0" dirty="0">
                <a:solidFill>
                  <a:schemeClr val="bg1"/>
                </a:solidFill>
                <a:effectLst/>
                <a:latin typeface="Times New Roman" panose="02020603050405020304" pitchFamily="18" charset="0"/>
                <a:cs typeface="Times New Roman" panose="02020603050405020304" pitchFamily="18" charset="0"/>
              </a:rPr>
              <a:t>Причины травм </a:t>
            </a:r>
            <a:r>
              <a:rPr lang="ru-RU" sz="2000" b="0" i="0" dirty="0">
                <a:solidFill>
                  <a:schemeClr val="bg1"/>
                </a:solidFill>
                <a:effectLst/>
                <a:latin typeface="Times New Roman" panose="02020603050405020304" pitchFamily="18" charset="0"/>
                <a:cs typeface="Times New Roman" panose="02020603050405020304" pitchFamily="18" charset="0"/>
              </a:rPr>
              <a:t>– отсутствие или недостаточный надзор родителей за детьми во время их игр и активного отдыха. Соответственно </a:t>
            </a:r>
            <a:r>
              <a:rPr lang="ru-RU" sz="2000" b="1" i="0" dirty="0">
                <a:solidFill>
                  <a:schemeClr val="bg1"/>
                </a:solidFill>
                <a:effectLst/>
                <a:latin typeface="Times New Roman" panose="02020603050405020304" pitchFamily="18" charset="0"/>
                <a:cs typeface="Times New Roman" panose="02020603050405020304" pitchFamily="18" charset="0"/>
              </a:rPr>
              <a:t>профилактикой </a:t>
            </a:r>
            <a:r>
              <a:rPr lang="ru-RU" sz="2000" b="0" i="0" dirty="0">
                <a:solidFill>
                  <a:schemeClr val="bg1"/>
                </a:solidFill>
                <a:effectLst/>
                <a:latin typeface="Times New Roman" panose="02020603050405020304" pitchFamily="18" charset="0"/>
                <a:cs typeface="Times New Roman" panose="02020603050405020304" pitchFamily="18" charset="0"/>
              </a:rPr>
              <a:t>этого вида травматизма является непрестанный надзор родителя за действиями ребенка.</a:t>
            </a:r>
            <a:br>
              <a:rPr lang="ru-RU" sz="2000" b="0" i="0" dirty="0">
                <a:solidFill>
                  <a:schemeClr val="bg1"/>
                </a:solidFill>
                <a:effectLst/>
                <a:latin typeface="Times New Roman" panose="02020603050405020304" pitchFamily="18" charset="0"/>
                <a:cs typeface="Times New Roman" panose="02020603050405020304" pitchFamily="18" charset="0"/>
              </a:rPr>
            </a:b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35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77F553-9144-4276-8914-DA852D0B0815}"/>
              </a:ext>
            </a:extLst>
          </p:cNvPr>
          <p:cNvSpPr>
            <a:spLocks noGrp="1"/>
          </p:cNvSpPr>
          <p:nvPr>
            <p:ph type="title"/>
          </p:nvPr>
        </p:nvSpPr>
        <p:spPr>
          <a:xfrm>
            <a:off x="1207050" y="378984"/>
            <a:ext cx="6729900" cy="4501360"/>
          </a:xfrm>
        </p:spPr>
        <p:txBody>
          <a:bodyPr/>
          <a:lstStyle/>
          <a:p>
            <a:r>
              <a:rPr lang="ru-RU" sz="2400" b="1" i="0" dirty="0">
                <a:solidFill>
                  <a:schemeClr val="bg1"/>
                </a:solidFill>
                <a:effectLst/>
                <a:latin typeface="Times New Roman" panose="02020603050405020304" pitchFamily="18" charset="0"/>
                <a:cs typeface="Times New Roman" panose="02020603050405020304" pitchFamily="18" charset="0"/>
              </a:rPr>
              <a:t>Школьный травматизм.</a:t>
            </a:r>
            <a:br>
              <a:rPr lang="ru-RU" sz="2400" b="0" i="0" dirty="0">
                <a:solidFill>
                  <a:schemeClr val="bg1"/>
                </a:solidFill>
                <a:effectLst/>
                <a:latin typeface="Times New Roman" panose="02020603050405020304" pitchFamily="18" charset="0"/>
                <a:cs typeface="Times New Roman" panose="02020603050405020304" pitchFamily="18" charset="0"/>
              </a:rPr>
            </a:br>
            <a:r>
              <a:rPr lang="ru-RU" sz="2400" b="0" i="0" dirty="0">
                <a:solidFill>
                  <a:schemeClr val="bg1"/>
                </a:solidFill>
                <a:effectLst/>
                <a:latin typeface="Times New Roman" panose="02020603050405020304" pitchFamily="18" charset="0"/>
                <a:cs typeface="Times New Roman" panose="02020603050405020304" pitchFamily="18" charset="0"/>
              </a:rPr>
              <a:t>В школах сохраняется довольно высокий уровень травматизма: 12-14% от всех повреждений, получаемых детьми.</a:t>
            </a:r>
            <a:br>
              <a:rPr lang="ru-RU" sz="2400" b="0" i="0" dirty="0">
                <a:solidFill>
                  <a:schemeClr val="bg1"/>
                </a:solidFill>
                <a:effectLst/>
                <a:latin typeface="Times New Roman" panose="02020603050405020304" pitchFamily="18" charset="0"/>
                <a:cs typeface="Times New Roman" panose="02020603050405020304" pitchFamily="18" charset="0"/>
              </a:rPr>
            </a:br>
            <a:r>
              <a:rPr lang="ru-RU" sz="2400" b="1" i="0" dirty="0">
                <a:solidFill>
                  <a:schemeClr val="bg1"/>
                </a:solidFill>
                <a:effectLst/>
                <a:latin typeface="Times New Roman" panose="02020603050405020304" pitchFamily="18" charset="0"/>
                <a:cs typeface="Times New Roman" panose="02020603050405020304" pitchFamily="18" charset="0"/>
              </a:rPr>
              <a:t>Основной причиной </a:t>
            </a:r>
            <a:r>
              <a:rPr lang="ru-RU" sz="2400" b="0" i="0" dirty="0">
                <a:solidFill>
                  <a:schemeClr val="bg1"/>
                </a:solidFill>
                <a:effectLst/>
                <a:latin typeface="Times New Roman" panose="02020603050405020304" pitchFamily="18" charset="0"/>
                <a:cs typeface="Times New Roman" panose="02020603050405020304" pitchFamily="18" charset="0"/>
              </a:rPr>
              <a:t>данных травм является выплеск энергии, накопленной за урок, на переменах, после и в перерывах между занятий.</a:t>
            </a:r>
            <a:br>
              <a:rPr lang="ru-RU" sz="2400" b="0" i="0" dirty="0">
                <a:solidFill>
                  <a:schemeClr val="bg1"/>
                </a:solidFill>
                <a:effectLst/>
                <a:latin typeface="Times New Roman" panose="02020603050405020304" pitchFamily="18" charset="0"/>
                <a:cs typeface="Times New Roman" panose="02020603050405020304" pitchFamily="18" charset="0"/>
              </a:rPr>
            </a:br>
            <a:r>
              <a:rPr lang="ru-RU" sz="2400" b="1" i="0" dirty="0">
                <a:solidFill>
                  <a:schemeClr val="bg1"/>
                </a:solidFill>
                <a:effectLst/>
                <a:latin typeface="Times New Roman" panose="02020603050405020304" pitchFamily="18" charset="0"/>
                <a:cs typeface="Times New Roman" panose="02020603050405020304" pitchFamily="18" charset="0"/>
              </a:rPr>
              <a:t>Профилактикой </a:t>
            </a:r>
            <a:r>
              <a:rPr lang="ru-RU" sz="2400" b="0" i="0" dirty="0">
                <a:solidFill>
                  <a:schemeClr val="bg1"/>
                </a:solidFill>
                <a:effectLst/>
                <a:latin typeface="Times New Roman" panose="02020603050405020304" pitchFamily="18" charset="0"/>
                <a:cs typeface="Times New Roman" panose="02020603050405020304" pitchFamily="18" charset="0"/>
              </a:rPr>
              <a:t>данного вида травм является повышения надзора за детьми со стороны учителей и администрации школы в свободное от уроков время на территории школы.</a:t>
            </a:r>
            <a:br>
              <a:rPr lang="ru-RU" sz="2400" b="0" i="0" dirty="0">
                <a:solidFill>
                  <a:schemeClr val="bg1"/>
                </a:solidFill>
                <a:effectLst/>
                <a:latin typeface="Times New Roman" panose="02020603050405020304" pitchFamily="18" charset="0"/>
                <a:cs typeface="Times New Roman" panose="02020603050405020304" pitchFamily="18" charset="0"/>
              </a:rPr>
            </a:b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6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3421F-61FC-4D60-A6D8-5809EE06B64D}"/>
              </a:ext>
            </a:extLst>
          </p:cNvPr>
          <p:cNvSpPr>
            <a:spLocks noGrp="1"/>
          </p:cNvSpPr>
          <p:nvPr>
            <p:ph type="title"/>
          </p:nvPr>
        </p:nvSpPr>
        <p:spPr>
          <a:xfrm>
            <a:off x="1207050" y="378984"/>
            <a:ext cx="6729900" cy="4235546"/>
          </a:xfrm>
        </p:spPr>
        <p:txBody>
          <a:bodyPr/>
          <a:lstStyle/>
          <a:p>
            <a:br>
              <a:rPr lang="ru-RU" sz="2000" b="1" i="0" dirty="0">
                <a:solidFill>
                  <a:schemeClr val="bg1"/>
                </a:solidFill>
                <a:effectLst/>
                <a:latin typeface="Ubuntu"/>
              </a:rPr>
            </a:br>
            <a:br>
              <a:rPr lang="ru-RU" sz="2000" b="1" i="0" dirty="0">
                <a:solidFill>
                  <a:schemeClr val="bg1"/>
                </a:solidFill>
                <a:effectLst/>
                <a:latin typeface="Ubuntu"/>
              </a:rPr>
            </a:br>
            <a:r>
              <a:rPr lang="ru-RU" sz="2000" b="1" i="0" dirty="0">
                <a:solidFill>
                  <a:schemeClr val="bg1"/>
                </a:solidFill>
                <a:effectLst/>
                <a:latin typeface="Times New Roman" panose="02020603050405020304" pitchFamily="18" charset="0"/>
                <a:cs typeface="Times New Roman" panose="02020603050405020304" pitchFamily="18" charset="0"/>
              </a:rPr>
              <a:t>Спортивные травмы</a:t>
            </a:r>
            <a:r>
              <a:rPr lang="ru-RU" sz="2000" b="0" i="0" dirty="0">
                <a:solidFill>
                  <a:schemeClr val="bg1"/>
                </a:solidFill>
                <a:effectLst/>
                <a:latin typeface="Times New Roman" panose="02020603050405020304" pitchFamily="18" charset="0"/>
                <a:cs typeface="Times New Roman" panose="02020603050405020304" pitchFamily="18" charset="0"/>
              </a:rPr>
              <a:t> имеют меньший удельный вес среди детского травматизма - от 7 до10 %. Их </a:t>
            </a:r>
            <a:r>
              <a:rPr lang="ru-RU" sz="2000" b="1" i="0" dirty="0">
                <a:solidFill>
                  <a:schemeClr val="bg1"/>
                </a:solidFill>
                <a:effectLst/>
                <a:latin typeface="Times New Roman" panose="02020603050405020304" pitchFamily="18" charset="0"/>
                <a:cs typeface="Times New Roman" panose="02020603050405020304" pitchFamily="18" charset="0"/>
              </a:rPr>
              <a:t>причины</a:t>
            </a:r>
            <a:r>
              <a:rPr lang="ru-RU" sz="2000" b="0" i="0" dirty="0">
                <a:solidFill>
                  <a:schemeClr val="bg1"/>
                </a:solidFill>
                <a:effectLst/>
                <a:latin typeface="Times New Roman" panose="02020603050405020304" pitchFamily="18" charset="0"/>
                <a:cs typeface="Times New Roman" panose="02020603050405020304" pitchFamily="18" charset="0"/>
              </a:rPr>
              <a:t> для всех возрастных групп одни и те же: организация занятий без учета физической и технической подготовленности юных спортсменов, неудовлетворительная материальная база мест тренировок, нарушение правил врачебного контроля, плохая дисциплина во время тренировок и др.</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1" i="0" dirty="0">
                <a:solidFill>
                  <a:schemeClr val="bg1"/>
                </a:solidFill>
                <a:effectLst/>
                <a:latin typeface="Times New Roman" panose="02020603050405020304" pitchFamily="18" charset="0"/>
                <a:cs typeface="Times New Roman" panose="02020603050405020304" pitchFamily="18" charset="0"/>
              </a:rPr>
              <a:t>Профилактика: </a:t>
            </a:r>
            <a:r>
              <a:rPr lang="ru-RU" sz="2000" b="0" i="0" dirty="0">
                <a:solidFill>
                  <a:schemeClr val="bg1"/>
                </a:solidFill>
                <a:effectLst/>
                <a:latin typeface="Times New Roman" panose="02020603050405020304" pitchFamily="18" charset="0"/>
                <a:cs typeface="Times New Roman" panose="02020603050405020304" pitchFamily="18" charset="0"/>
              </a:rPr>
              <a:t>соблюдение техники безопасности на спортивных занятиях, тренировках, повышение ответственности тренера.</a:t>
            </a:r>
            <a:br>
              <a:rPr lang="ru-RU" sz="2000" b="0" i="0" dirty="0">
                <a:solidFill>
                  <a:schemeClr val="bg1"/>
                </a:solidFill>
                <a:effectLst/>
                <a:latin typeface="Times New Roman" panose="02020603050405020304" pitchFamily="18" charset="0"/>
                <a:cs typeface="Times New Roman" panose="02020603050405020304" pitchFamily="18" charset="0"/>
              </a:rPr>
            </a:b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9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927E7-CD26-4AF2-B3C7-9B5D7F5862A9}"/>
              </a:ext>
            </a:extLst>
          </p:cNvPr>
          <p:cNvSpPr>
            <a:spLocks noGrp="1"/>
          </p:cNvSpPr>
          <p:nvPr>
            <p:ph type="title"/>
          </p:nvPr>
        </p:nvSpPr>
        <p:spPr>
          <a:xfrm>
            <a:off x="1207050" y="378983"/>
            <a:ext cx="6729900" cy="4597053"/>
          </a:xfrm>
        </p:spPr>
        <p:txBody>
          <a:bodyPr/>
          <a:lstStyle/>
          <a:p>
            <a:r>
              <a:rPr lang="ru-RU" sz="2000" b="1" i="0" dirty="0">
                <a:solidFill>
                  <a:schemeClr val="bg1"/>
                </a:solidFill>
                <a:effectLst/>
                <a:latin typeface="Times New Roman" panose="02020603050405020304" pitchFamily="18" charset="0"/>
                <a:cs typeface="Times New Roman" panose="02020603050405020304" pitchFamily="18" charset="0"/>
              </a:rPr>
              <a:t>Автодорожные травмы:</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0" i="0" dirty="0">
                <a:solidFill>
                  <a:schemeClr val="bg1"/>
                </a:solidFill>
                <a:effectLst/>
                <a:latin typeface="Times New Roman" panose="02020603050405020304" pitchFamily="18" charset="0"/>
                <a:cs typeface="Times New Roman" panose="02020603050405020304" pitchFamily="18" charset="0"/>
              </a:rPr>
              <a:t>Травмы, причиненные детям транспортными средствами, имеют незначительный удельный вес до 1,5 %, однако, они отличаются наибольшей тяжестью, почти все требуют госпитализации и являются основной причиной инвалидности с детства.</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1" i="0" dirty="0">
                <a:solidFill>
                  <a:schemeClr val="bg1"/>
                </a:solidFill>
                <a:effectLst/>
                <a:latin typeface="Times New Roman" panose="02020603050405020304" pitchFamily="18" charset="0"/>
                <a:cs typeface="Times New Roman" panose="02020603050405020304" pitchFamily="18" charset="0"/>
              </a:rPr>
              <a:t>Причины:</a:t>
            </a:r>
            <a:r>
              <a:rPr lang="ru-RU" sz="2000" b="0" i="0" dirty="0">
                <a:solidFill>
                  <a:schemeClr val="bg1"/>
                </a:solidFill>
                <a:effectLst/>
                <a:latin typeface="Times New Roman" panose="02020603050405020304" pitchFamily="18" charset="0"/>
                <a:cs typeface="Times New Roman" panose="02020603050405020304" pitchFamily="18" charset="0"/>
              </a:rPr>
              <a:t> не соблюдение ПДД как со стороны водителей, так и пешеходов, оставление без надзора ребенка находящегося на дороге или рядом с ней.</a:t>
            </a:r>
            <a:br>
              <a:rPr lang="ru-RU" sz="2000" b="0" i="0" dirty="0">
                <a:solidFill>
                  <a:schemeClr val="bg1"/>
                </a:solidFill>
                <a:effectLst/>
                <a:latin typeface="Times New Roman" panose="02020603050405020304" pitchFamily="18" charset="0"/>
                <a:cs typeface="Times New Roman" panose="02020603050405020304" pitchFamily="18" charset="0"/>
              </a:rPr>
            </a:br>
            <a:r>
              <a:rPr lang="ru-RU" sz="2000" b="1" i="0" dirty="0">
                <a:solidFill>
                  <a:schemeClr val="bg1"/>
                </a:solidFill>
                <a:effectLst/>
                <a:latin typeface="Times New Roman" panose="02020603050405020304" pitchFamily="18" charset="0"/>
                <a:cs typeface="Times New Roman" panose="02020603050405020304" pitchFamily="18" charset="0"/>
              </a:rPr>
              <a:t>Профилактика:</a:t>
            </a:r>
            <a:r>
              <a:rPr lang="ru-RU" sz="2000" b="0" i="0" dirty="0">
                <a:solidFill>
                  <a:schemeClr val="bg1"/>
                </a:solidFill>
                <a:effectLst/>
                <a:latin typeface="Times New Roman" panose="02020603050405020304" pitchFamily="18" charset="0"/>
                <a:cs typeface="Times New Roman" panose="02020603050405020304" pitchFamily="18" charset="0"/>
              </a:rPr>
              <a:t> строгое соблюдение правил ПДД всеми участниками движения на дорогах, проведение школ и обучения правилам дорожного движения детей с раннего возраста.</a:t>
            </a:r>
            <a:br>
              <a:rPr lang="ru-RU" sz="2000" b="0" i="0" dirty="0">
                <a:solidFill>
                  <a:schemeClr val="bg1"/>
                </a:solidFill>
                <a:effectLst/>
                <a:latin typeface="Times New Roman" panose="02020603050405020304" pitchFamily="18" charset="0"/>
                <a:cs typeface="Times New Roman" panose="02020603050405020304" pitchFamily="18" charset="0"/>
              </a:rPr>
            </a:b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078520"/>
      </p:ext>
    </p:extLst>
  </p:cSld>
  <p:clrMapOvr>
    <a:masterClrMapping/>
  </p:clrMapOvr>
</p:sld>
</file>

<file path=ppt/theme/theme1.xml><?xml version="1.0" encoding="utf-8"?>
<a:theme xmlns:a="http://schemas.openxmlformats.org/drawingml/2006/main" name="Child Care Thesis XL by Slidesgo">
  <a:themeElements>
    <a:clrScheme name="Simple Light">
      <a:dk1>
        <a:srgbClr val="000000"/>
      </a:dk1>
      <a:lt1>
        <a:srgbClr val="FFFFFF"/>
      </a:lt1>
      <a:dk2>
        <a:srgbClr val="0C2E8B"/>
      </a:dk2>
      <a:lt2>
        <a:srgbClr val="BDF1FF"/>
      </a:lt2>
      <a:accent1>
        <a:srgbClr val="E24645"/>
      </a:accent1>
      <a:accent2>
        <a:srgbClr val="F4BD18"/>
      </a:accent2>
      <a:accent3>
        <a:srgbClr val="BA8974"/>
      </a:accent3>
      <a:accent4>
        <a:srgbClr val="FCBBA6"/>
      </a:accent4>
      <a:accent5>
        <a:srgbClr val="6AD9F5"/>
      </a:accent5>
      <a:accent6>
        <a:srgbClr val="4C6EC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983</Words>
  <Application>Microsoft Office PowerPoint</Application>
  <PresentationFormat>Экран (16:9)</PresentationFormat>
  <Paragraphs>29</Paragraphs>
  <Slides>16</Slides>
  <Notes>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16</vt:i4>
      </vt:variant>
    </vt:vector>
  </HeadingPairs>
  <TitlesOfParts>
    <vt:vector size="26" baseType="lpstr">
      <vt:lpstr>Ubuntu</vt:lpstr>
      <vt:lpstr>Karla</vt:lpstr>
      <vt:lpstr>Fira Sans Condensed Medium</vt:lpstr>
      <vt:lpstr>Nunito Light</vt:lpstr>
      <vt:lpstr>Livvic Light</vt:lpstr>
      <vt:lpstr>Fredoka One</vt:lpstr>
      <vt:lpstr>Arial</vt:lpstr>
      <vt:lpstr>Fira Sans Extra Condensed Medium</vt:lpstr>
      <vt:lpstr>Times New Roman</vt:lpstr>
      <vt:lpstr>Child Care Thesis XL by Slidesgo</vt:lpstr>
      <vt:lpstr>Травмы у детей и их профилактика</vt:lpstr>
      <vt:lpstr>Презентация PowerPoint</vt:lpstr>
      <vt:lpstr>Презентация PowerPoint</vt:lpstr>
      <vt:lpstr>Виды, причины и профилактика</vt:lpstr>
      <vt:lpstr>Презентация PowerPoint</vt:lpstr>
      <vt:lpstr>Бытовые и уличные травмы составляют основу детского травматизма до 80%. Причины этих травм весьма разнообразны: падения на ровном месте и с высоты, ранения острыми предметами, ожоги, удары о предметы и предметами и др. Но все эти травмы дети получают, находясь под «контролем», «опекой» родителей. Причины травм – отсутствие или недостаточный надзор родителей за детьми во время их игр и активного отдыха. Соответственно профилактикой этого вида травматизма является непрестанный надзор родителя за действиями ребенка. </vt:lpstr>
      <vt:lpstr>Школьный травматизм. В школах сохраняется довольно высокий уровень травматизма: 12-14% от всех повреждений, получаемых детьми. Основной причиной данных травм является выплеск энергии, накопленной за урок, на переменах, после и в перерывах между занятий. Профилактикой данного вида травм является повышения надзора за детьми со стороны учителей и администрации школы в свободное от уроков время на территории школы. </vt:lpstr>
      <vt:lpstr>  Спортивные травмы имеют меньший удельный вес среди детского травматизма - от 7 до10 %. Их причины для всех возрастных групп одни и те же: организация занятий без учета физической и технической подготовленности юных спортсменов, неудовлетворительная материальная база мест тренировок, нарушение правил врачебного контроля, плохая дисциплина во время тренировок и др. Профилактика: соблюдение техники безопасности на спортивных занятиях, тренировках, повышение ответственности тренера. </vt:lpstr>
      <vt:lpstr>Автодорожные травмы: Травмы, причиненные детям транспортными средствами, имеют незначительный удельный вес до 1,5 %, однако, они отличаются наибольшей тяжестью, почти все требуют госпитализации и являются основной причиной инвалидности с детства. Причины: не соблюдение ПДД как со стороны водителей, так и пешеходов, оставление без надзора ребенка находящегося на дороге или рядом с ней. Профилактика: строгое соблюдение правил ПДД всеми участниками движения на дорогах, проведение школ и обучения правилам дорожного движения детей с раннего возраста. </vt:lpstr>
      <vt:lpstr>Взрослые обязаны предупреждать возможные риски и ограждать детей от них. Работа родителей по профилактике травматизма должна идти в 2 направлениях:  1) устранение травмоопасных ситуаций; 2) систематическое обучение детей основам профилактики травматизма. Важно при этом не развить у ребенка чувства робости и страха, а, наоборот, внушить ему, что опасности можно избежать, если вести себя правильно. </vt:lpstr>
      <vt:lpstr>Падения у детей до 4-х лет можно предотвратить, если:  • не разрешать детям лазить в опасных местах; • устанавливать ограждения на ступеньках, окнах и балконах.</vt:lpstr>
      <vt:lpstr>В весенние и летние месяцы очень часто происходят падения из окон. Чтобы предотвратить это, применяются соответствующие меры: 1. Отодвиньте всю мебель, включая кровати, подальше от окон. 2. Заприте все окна, которыми не пользуетесь. 3. Окно не должно открываться больше чем на 10 см. Для этой цели поставьте ограничители. 4. Открывайте фрамуги и форточки. 5. Установите на окнах металлические решетки. Но хотя бы на одном окне в каждой комнате должна быть установлена открывающаяся решетка для непредвиденного случая или пожара. Эта решетка должна сниматься или открываться без применения ключа или специального инструмента.</vt:lpstr>
      <vt:lpstr>Дети должны знать и соблюдать следующие правила, когда переходят дорогу: • остановиться на обочине; • посмотреть в обе стороны; • перед тем как переходить дорогу, убедиться, что машин или других транспортных средств на дороге нет; • переходя дорогу, держаться за руку взрослого или ребенка старшего возраста; • переходить дорогу только в установленных местах на зеленый сигнал светофора; • на дорогу надо выходить спокойно, сосредоточенно, уверенно и так, чтобы водитель видел тебя; • переходить дорогу надо по перпендикуляру к оси, а не по диагонали; • если транспортный поток застал на середине дороги, следует остановиться и не паниковать; • маленького ребенка переводить через дорогу надо только за руку; • надо научить ребенка не поддаваться «стадному» чувству при переходе улицы группой; • детям нельзя играть возле дороги, особенно с мячом; • во избежание несчастных случаев детей нужно учить ходить по тротуарам лицом к автомобильному движению.</vt:lpstr>
      <vt:lpstr>Проверяйте знания детей-школьников о правилах дорожного движениях, поведения на улице, безопасности в школе, на спортивных секциях.  Учите детей, что нужно делать, если травма уже произошла. Перед выходом ребенка в сад, школу, на прогулку, убедитесь, что его обувь, одежда и игрушки не могут стать причинами травмы (развязавшийся шнурок на обуви, отколовшаяся пуговица, неисправный зонт, посторонние предметы в карманах и т. п.).</vt:lpstr>
      <vt:lpstr>Основные причины  детского травматизма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Травмы у детей и их профилактика</dc:title>
  <dc:creator>Александра</dc:creator>
  <cp:lastModifiedBy>Куприна Нина</cp:lastModifiedBy>
  <cp:revision>6</cp:revision>
  <dcterms:modified xsi:type="dcterms:W3CDTF">2022-01-28T19:20:02Z</dcterms:modified>
</cp:coreProperties>
</file>