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66"/>
    <a:srgbClr val="FFFF99"/>
    <a:srgbClr val="FF66CC"/>
    <a:srgbClr val="99FF66"/>
    <a:srgbClr val="FF0000"/>
    <a:srgbClr val="FF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02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8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8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4858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10120F9-0032-4517-B5B2-26820062575A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52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5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775D3F2-C7F7-4EAB-AFA5-03C6F081D3E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41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4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2B27FB20-F482-483E-907F-3DB6CFCD10D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58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59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30C8F50-9BDF-477E-ACD9-B4AC747CC0DC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757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5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6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32FEDF9-9026-4710-B49A-04B771B536F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62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63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6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6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74F9DC6-F52B-4069-9E64-C8FCF9869CA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68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69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70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71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7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7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7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3BA3B93-AC9B-4727-AC15-84F6277F8860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4873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3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956C736-F225-4558-B7AC-E13347595DA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7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7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D81133BF-1EDA-49AE-AD9F-205EA836C079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779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78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81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8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8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80654AC-8C7C-4353-A9B5-83E9A2018D4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4874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104874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4874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4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75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286F828-C106-4815-B640-44247743EED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485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4857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4857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104858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EF0C94A-C917-459E-B2F1-6821A38116C0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8.jpeg"/><Relationship Id="rId7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4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WordArt 4"/>
          <p:cNvSpPr>
            <a:spLocks noChangeArrowheads="1" noChangeShapeType="1" noTextEdit="1"/>
          </p:cNvSpPr>
          <p:nvPr/>
        </p:nvSpPr>
        <p:spPr bwMode="auto">
          <a:xfrm>
            <a:off x="468313" y="1196975"/>
            <a:ext cx="813593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ПРОДУКТЫ ПИТАНИЯ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 descr="колбаса3"/>
          <p:cNvSpPr>
            <a:spLocks noChangeArrowheads="1"/>
          </p:cNvSpPr>
          <p:nvPr/>
        </p:nvSpPr>
        <p:spPr bwMode="auto">
          <a:xfrm>
            <a:off x="395288" y="908050"/>
            <a:ext cx="2519362" cy="25193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86" name="Rectangle 3" descr="кефир"/>
          <p:cNvSpPr>
            <a:spLocks noChangeAspect="1" noChangeArrowheads="1"/>
          </p:cNvSpPr>
          <p:nvPr/>
        </p:nvSpPr>
        <p:spPr bwMode="auto">
          <a:xfrm>
            <a:off x="3348038" y="908050"/>
            <a:ext cx="2519362" cy="2519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87" name="Rectangle 4" descr="молоко1"/>
          <p:cNvSpPr>
            <a:spLocks noChangeAspect="1" noChangeArrowheads="1"/>
          </p:cNvSpPr>
          <p:nvPr/>
        </p:nvSpPr>
        <p:spPr bwMode="auto">
          <a:xfrm>
            <a:off x="6300788" y="908050"/>
            <a:ext cx="2519362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88" name="WordArt 5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22320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моя колбаса</a:t>
            </a:r>
          </a:p>
        </p:txBody>
      </p:sp>
      <p:sp>
        <p:nvSpPr>
          <p:cNvPr id="1048689" name="Rectangle 6" descr="батон"/>
          <p:cNvSpPr>
            <a:spLocks noChangeArrowheads="1"/>
          </p:cNvSpPr>
          <p:nvPr/>
        </p:nvSpPr>
        <p:spPr bwMode="auto">
          <a:xfrm>
            <a:off x="395288" y="3860800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90" name="Rectangle 7" descr="сухари"/>
          <p:cNvSpPr>
            <a:spLocks noChangeArrowheads="1"/>
          </p:cNvSpPr>
          <p:nvPr/>
        </p:nvSpPr>
        <p:spPr bwMode="auto">
          <a:xfrm>
            <a:off x="3348038" y="3860800"/>
            <a:ext cx="2519362" cy="251936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91" name="Rectangle 8" descr="сосиски 1"/>
          <p:cNvSpPr>
            <a:spLocks noChangeArrowheads="1"/>
          </p:cNvSpPr>
          <p:nvPr/>
        </p:nvSpPr>
        <p:spPr bwMode="auto">
          <a:xfrm>
            <a:off x="6300788" y="3860800"/>
            <a:ext cx="2519362" cy="251936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92" name="WordArt 9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6932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Представь, что это твои продукты.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Назови каждый продукт, используя слова "мой", "моя", "моё", "мои"</a:t>
            </a:r>
          </a:p>
        </p:txBody>
      </p:sp>
      <p:sp>
        <p:nvSpPr>
          <p:cNvPr id="1048693" name="WordArt 10"/>
          <p:cNvSpPr>
            <a:spLocks noChangeArrowheads="1" noChangeShapeType="1" noTextEdit="1"/>
          </p:cNvSpPr>
          <p:nvPr/>
        </p:nvSpPr>
        <p:spPr bwMode="auto">
          <a:xfrm>
            <a:off x="3708400" y="3357563"/>
            <a:ext cx="15113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мой кефир</a:t>
            </a:r>
          </a:p>
        </p:txBody>
      </p:sp>
      <p:sp>
        <p:nvSpPr>
          <p:cNvPr id="1048694" name="WordArt 11"/>
          <p:cNvSpPr>
            <a:spLocks noChangeArrowheads="1" noChangeShapeType="1" noTextEdit="1"/>
          </p:cNvSpPr>
          <p:nvPr/>
        </p:nvSpPr>
        <p:spPr bwMode="auto">
          <a:xfrm>
            <a:off x="6588125" y="3357563"/>
            <a:ext cx="1800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моё молоко</a:t>
            </a:r>
          </a:p>
        </p:txBody>
      </p:sp>
      <p:sp>
        <p:nvSpPr>
          <p:cNvPr id="1048695" name="WordArt 12"/>
          <p:cNvSpPr>
            <a:spLocks noChangeArrowheads="1" noChangeShapeType="1" noTextEdit="1"/>
          </p:cNvSpPr>
          <p:nvPr/>
        </p:nvSpPr>
        <p:spPr bwMode="auto">
          <a:xfrm>
            <a:off x="755650" y="6308725"/>
            <a:ext cx="15843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мой батон </a:t>
            </a:r>
          </a:p>
        </p:txBody>
      </p:sp>
      <p:sp>
        <p:nvSpPr>
          <p:cNvPr id="1048696" name="WordArt 13"/>
          <p:cNvSpPr>
            <a:spLocks noChangeArrowheads="1" noChangeShapeType="1" noTextEdit="1"/>
          </p:cNvSpPr>
          <p:nvPr/>
        </p:nvSpPr>
        <p:spPr bwMode="auto">
          <a:xfrm>
            <a:off x="3708400" y="6408738"/>
            <a:ext cx="1800225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мои сухари</a:t>
            </a:r>
          </a:p>
        </p:txBody>
      </p:sp>
      <p:sp>
        <p:nvSpPr>
          <p:cNvPr id="1048697" name="WordArt 14"/>
          <p:cNvSpPr>
            <a:spLocks noChangeArrowheads="1" noChangeShapeType="1" noTextEdit="1"/>
          </p:cNvSpPr>
          <p:nvPr/>
        </p:nvSpPr>
        <p:spPr bwMode="auto">
          <a:xfrm>
            <a:off x="6516688" y="6381750"/>
            <a:ext cx="208915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мои сосиски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85" grpId="0" animBg="1"/>
      <p:bldP spid="1048686" grpId="0" animBg="1"/>
      <p:bldP spid="1048687" grpId="0" animBg="1"/>
      <p:bldP spid="1048688" grpId="0" animBg="1"/>
      <p:bldP spid="1048689" grpId="0" animBg="1"/>
      <p:bldP spid="1048690" grpId="0" animBg="1"/>
      <p:bldP spid="1048691" grpId="0" animBg="1"/>
      <p:bldP spid="1048693" grpId="0" animBg="1"/>
      <p:bldP spid="1048694" grpId="0" animBg="1"/>
      <p:bldP spid="1048695" grpId="0" animBg="1"/>
      <p:bldP spid="1048696" grpId="0" animBg="1"/>
      <p:bldP spid="10486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Rectangle 2" descr="булочка"/>
          <p:cNvSpPr>
            <a:spLocks noChangeArrowheads="1"/>
          </p:cNvSpPr>
          <p:nvPr/>
        </p:nvSpPr>
        <p:spPr bwMode="auto">
          <a:xfrm>
            <a:off x="395288" y="908050"/>
            <a:ext cx="2519362" cy="25193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99" name="Rectangle 3" descr="йогурт2"/>
          <p:cNvSpPr>
            <a:spLocks noChangeAspect="1" noChangeArrowheads="1"/>
          </p:cNvSpPr>
          <p:nvPr/>
        </p:nvSpPr>
        <p:spPr bwMode="auto">
          <a:xfrm>
            <a:off x="3348038" y="908050"/>
            <a:ext cx="2519362" cy="2519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00" name="Rectangle 4" descr="масло"/>
          <p:cNvSpPr>
            <a:spLocks noChangeAspect="1" noChangeArrowheads="1"/>
          </p:cNvSpPr>
          <p:nvPr/>
        </p:nvSpPr>
        <p:spPr bwMode="auto">
          <a:xfrm>
            <a:off x="6300788" y="908050"/>
            <a:ext cx="2519362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01" name="Rectangle 6" descr="сметана"/>
          <p:cNvSpPr>
            <a:spLocks noChangeArrowheads="1"/>
          </p:cNvSpPr>
          <p:nvPr/>
        </p:nvSpPr>
        <p:spPr bwMode="auto">
          <a:xfrm>
            <a:off x="395288" y="3933825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02" name="Rectangle 7" descr="сыр"/>
          <p:cNvSpPr>
            <a:spLocks noChangeArrowheads="1"/>
          </p:cNvSpPr>
          <p:nvPr/>
        </p:nvSpPr>
        <p:spPr bwMode="auto">
          <a:xfrm>
            <a:off x="3348038" y="3933825"/>
            <a:ext cx="2519362" cy="251936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03" name="Rectangle 8" descr="макароны"/>
          <p:cNvSpPr>
            <a:spLocks noChangeArrowheads="1"/>
          </p:cNvSpPr>
          <p:nvPr/>
        </p:nvSpPr>
        <p:spPr bwMode="auto">
          <a:xfrm>
            <a:off x="6300788" y="3933825"/>
            <a:ext cx="2519362" cy="251936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04" name="WordArt 9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2016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моя булочка</a:t>
            </a:r>
          </a:p>
        </p:txBody>
      </p:sp>
      <p:sp>
        <p:nvSpPr>
          <p:cNvPr id="1048705" name="WordArt 10"/>
          <p:cNvSpPr>
            <a:spLocks noChangeArrowheads="1" noChangeShapeType="1" noTextEdit="1"/>
          </p:cNvSpPr>
          <p:nvPr/>
        </p:nvSpPr>
        <p:spPr bwMode="auto">
          <a:xfrm>
            <a:off x="3635375" y="3284538"/>
            <a:ext cx="15843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мой йогурт</a:t>
            </a:r>
          </a:p>
        </p:txBody>
      </p:sp>
      <p:sp>
        <p:nvSpPr>
          <p:cNvPr id="1048706" name="WordArt 11"/>
          <p:cNvSpPr>
            <a:spLocks noChangeArrowheads="1" noChangeShapeType="1" noTextEdit="1"/>
          </p:cNvSpPr>
          <p:nvPr/>
        </p:nvSpPr>
        <p:spPr bwMode="auto">
          <a:xfrm>
            <a:off x="6732588" y="3357563"/>
            <a:ext cx="15843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моё масло </a:t>
            </a:r>
          </a:p>
        </p:txBody>
      </p:sp>
      <p:sp>
        <p:nvSpPr>
          <p:cNvPr id="1048707" name="WordArt 12"/>
          <p:cNvSpPr>
            <a:spLocks noChangeArrowheads="1" noChangeShapeType="1" noTextEdit="1"/>
          </p:cNvSpPr>
          <p:nvPr/>
        </p:nvSpPr>
        <p:spPr bwMode="auto">
          <a:xfrm>
            <a:off x="611188" y="6453188"/>
            <a:ext cx="2089150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моя сметана</a:t>
            </a:r>
          </a:p>
        </p:txBody>
      </p:sp>
      <p:sp>
        <p:nvSpPr>
          <p:cNvPr id="1048708" name="WordArt 13"/>
          <p:cNvSpPr>
            <a:spLocks noChangeArrowheads="1" noChangeShapeType="1" noTextEdit="1"/>
          </p:cNvSpPr>
          <p:nvPr/>
        </p:nvSpPr>
        <p:spPr bwMode="auto">
          <a:xfrm>
            <a:off x="3995738" y="6381750"/>
            <a:ext cx="1081087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мой сыр</a:t>
            </a:r>
          </a:p>
        </p:txBody>
      </p:sp>
      <p:sp>
        <p:nvSpPr>
          <p:cNvPr id="1048709" name="WordArt 14"/>
          <p:cNvSpPr>
            <a:spLocks noChangeArrowheads="1" noChangeShapeType="1" noTextEdit="1"/>
          </p:cNvSpPr>
          <p:nvPr/>
        </p:nvSpPr>
        <p:spPr bwMode="auto">
          <a:xfrm>
            <a:off x="6443663" y="6453188"/>
            <a:ext cx="2305050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мои макароны</a:t>
            </a:r>
          </a:p>
        </p:txBody>
      </p:sp>
      <p:sp>
        <p:nvSpPr>
          <p:cNvPr id="1048710" name="WordArt 1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6932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Представь, что это твои продукты.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Назови каждый продукт, используя слова "мой", "моя", "моё", "мои"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8" grpId="0" animBg="1"/>
      <p:bldP spid="1048699" grpId="0" animBg="1"/>
      <p:bldP spid="1048700" grpId="0" animBg="1"/>
      <p:bldP spid="1048701" grpId="0" animBg="1"/>
      <p:bldP spid="1048702" grpId="0" animBg="1"/>
      <p:bldP spid="1048703" grpId="0" animBg="1"/>
      <p:bldP spid="1048704" grpId="0" animBg="1"/>
      <p:bldP spid="1048705" grpId="0" animBg="1"/>
      <p:bldP spid="1048706" grpId="0" animBg="1"/>
      <p:bldP spid="1048707" grpId="0" animBg="1"/>
      <p:bldP spid="1048708" grpId="0" animBg="1"/>
      <p:bldP spid="104870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 descr="хлеб"/>
          <p:cNvSpPr>
            <a:spLocks noChangeArrowheads="1"/>
          </p:cNvSpPr>
          <p:nvPr/>
        </p:nvSpPr>
        <p:spPr bwMode="auto">
          <a:xfrm>
            <a:off x="395288" y="836613"/>
            <a:ext cx="2519362" cy="2519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12" name="Rectangle 3" descr="мороженое"/>
          <p:cNvSpPr>
            <a:spLocks noChangeAspect="1" noChangeArrowheads="1"/>
          </p:cNvSpPr>
          <p:nvPr/>
        </p:nvSpPr>
        <p:spPr bwMode="auto">
          <a:xfrm>
            <a:off x="3348038" y="836613"/>
            <a:ext cx="2519362" cy="2519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13" name="Rectangle 4" descr="творог"/>
          <p:cNvSpPr>
            <a:spLocks noChangeAspect="1" noChangeArrowheads="1"/>
          </p:cNvSpPr>
          <p:nvPr/>
        </p:nvSpPr>
        <p:spPr bwMode="auto">
          <a:xfrm>
            <a:off x="6300788" y="836613"/>
            <a:ext cx="2519362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14" name="Rectangle 6" descr="бублик1"/>
          <p:cNvSpPr>
            <a:spLocks noChangeArrowheads="1"/>
          </p:cNvSpPr>
          <p:nvPr/>
        </p:nvSpPr>
        <p:spPr bwMode="auto">
          <a:xfrm>
            <a:off x="395288" y="3860800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15" name="Rectangle 7" descr="сарделька"/>
          <p:cNvSpPr>
            <a:spLocks noChangeArrowheads="1"/>
          </p:cNvSpPr>
          <p:nvPr/>
        </p:nvSpPr>
        <p:spPr bwMode="auto">
          <a:xfrm>
            <a:off x="3348038" y="3860800"/>
            <a:ext cx="2519362" cy="251936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16" name="Rectangle 8" descr="сушки"/>
          <p:cNvSpPr>
            <a:spLocks noChangeArrowheads="1"/>
          </p:cNvSpPr>
          <p:nvPr/>
        </p:nvSpPr>
        <p:spPr bwMode="auto">
          <a:xfrm>
            <a:off x="6300788" y="3860800"/>
            <a:ext cx="2519362" cy="251936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17" name="WordArt 9"/>
          <p:cNvSpPr>
            <a:spLocks noChangeArrowheads="1" noChangeShapeType="1" noTextEdit="1"/>
          </p:cNvSpPr>
          <p:nvPr/>
        </p:nvSpPr>
        <p:spPr bwMode="auto">
          <a:xfrm>
            <a:off x="900113" y="3284538"/>
            <a:ext cx="1439862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мой хлеб </a:t>
            </a:r>
          </a:p>
        </p:txBody>
      </p:sp>
      <p:sp>
        <p:nvSpPr>
          <p:cNvPr id="1048718" name="WordArt 10"/>
          <p:cNvSpPr>
            <a:spLocks noChangeArrowheads="1" noChangeShapeType="1" noTextEdit="1"/>
          </p:cNvSpPr>
          <p:nvPr/>
        </p:nvSpPr>
        <p:spPr bwMode="auto">
          <a:xfrm>
            <a:off x="3348038" y="3284538"/>
            <a:ext cx="25209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моё мороженое</a:t>
            </a:r>
          </a:p>
        </p:txBody>
      </p:sp>
      <p:sp>
        <p:nvSpPr>
          <p:cNvPr id="1048719" name="WordArt 11"/>
          <p:cNvSpPr>
            <a:spLocks noChangeArrowheads="1" noChangeShapeType="1" noTextEdit="1"/>
          </p:cNvSpPr>
          <p:nvPr/>
        </p:nvSpPr>
        <p:spPr bwMode="auto">
          <a:xfrm>
            <a:off x="6659563" y="3284538"/>
            <a:ext cx="17287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мой творог</a:t>
            </a:r>
          </a:p>
        </p:txBody>
      </p:sp>
      <p:sp>
        <p:nvSpPr>
          <p:cNvPr id="1048720" name="WordArt 12"/>
          <p:cNvSpPr>
            <a:spLocks noChangeArrowheads="1" noChangeShapeType="1" noTextEdit="1"/>
          </p:cNvSpPr>
          <p:nvPr/>
        </p:nvSpPr>
        <p:spPr bwMode="auto">
          <a:xfrm>
            <a:off x="827088" y="6308725"/>
            <a:ext cx="17287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мой бублик</a:t>
            </a:r>
          </a:p>
        </p:txBody>
      </p:sp>
      <p:sp>
        <p:nvSpPr>
          <p:cNvPr id="1048721" name="WordArt 13"/>
          <p:cNvSpPr>
            <a:spLocks noChangeArrowheads="1" noChangeShapeType="1" noTextEdit="1"/>
          </p:cNvSpPr>
          <p:nvPr/>
        </p:nvSpPr>
        <p:spPr bwMode="auto">
          <a:xfrm>
            <a:off x="3348038" y="6381750"/>
            <a:ext cx="2520950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мои сардельки</a:t>
            </a:r>
          </a:p>
        </p:txBody>
      </p:sp>
      <p:sp>
        <p:nvSpPr>
          <p:cNvPr id="1048722" name="WordArt 14"/>
          <p:cNvSpPr>
            <a:spLocks noChangeArrowheads="1" noChangeShapeType="1" noTextEdit="1"/>
          </p:cNvSpPr>
          <p:nvPr/>
        </p:nvSpPr>
        <p:spPr bwMode="auto">
          <a:xfrm>
            <a:off x="6877050" y="6381750"/>
            <a:ext cx="1585913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мои сушки</a:t>
            </a:r>
          </a:p>
        </p:txBody>
      </p:sp>
      <p:sp>
        <p:nvSpPr>
          <p:cNvPr id="1048723" name="WordArt 1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69325" cy="908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Представь, что это твои продукты.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Назови каждый продукт, используя слова "мой", "моя", "моё", "мои"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 animBg="1"/>
      <p:bldP spid="1048712" grpId="0" animBg="1"/>
      <p:bldP spid="1048713" grpId="0" animBg="1"/>
      <p:bldP spid="1048714" grpId="0" animBg="1"/>
      <p:bldP spid="1048715" grpId="0" animBg="1"/>
      <p:bldP spid="1048716" grpId="0" animBg="1"/>
      <p:bldP spid="1048717" grpId="0" animBg="1"/>
      <p:bldP spid="1048718" grpId="0" animBg="1"/>
      <p:bldP spid="1048719" grpId="0" animBg="1"/>
      <p:bldP spid="1048720" grpId="0" animBg="1"/>
      <p:bldP spid="1048721" grpId="0" animBg="1"/>
      <p:bldP spid="10487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Rectangle 4" descr="хлеб"/>
          <p:cNvSpPr>
            <a:spLocks noChangeAspect="1" noChangeArrowheads="1"/>
          </p:cNvSpPr>
          <p:nvPr/>
        </p:nvSpPr>
        <p:spPr bwMode="auto">
          <a:xfrm>
            <a:off x="1476375" y="981075"/>
            <a:ext cx="2519363" cy="25193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25" name="WordArt 15"/>
          <p:cNvSpPr>
            <a:spLocks noChangeArrowheads="1" noChangeShapeType="1" noTextEdit="1"/>
          </p:cNvSpPr>
          <p:nvPr/>
        </p:nvSpPr>
        <p:spPr bwMode="auto">
          <a:xfrm>
            <a:off x="1908175" y="44450"/>
            <a:ext cx="5761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Что лишнее и почему?</a:t>
            </a:r>
          </a:p>
        </p:txBody>
      </p:sp>
      <p:sp>
        <p:nvSpPr>
          <p:cNvPr id="1048726" name="Rectangle 16" descr="нож"/>
          <p:cNvSpPr>
            <a:spLocks noChangeAspect="1" noChangeArrowheads="1"/>
          </p:cNvSpPr>
          <p:nvPr/>
        </p:nvSpPr>
        <p:spPr bwMode="auto">
          <a:xfrm>
            <a:off x="5219700" y="3933825"/>
            <a:ext cx="2519363" cy="2519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27" name="Rectangle 17" descr="сыр"/>
          <p:cNvSpPr>
            <a:spLocks noChangeAspect="1" noChangeArrowheads="1"/>
          </p:cNvSpPr>
          <p:nvPr/>
        </p:nvSpPr>
        <p:spPr bwMode="auto">
          <a:xfrm>
            <a:off x="1476375" y="3933825"/>
            <a:ext cx="2519363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28" name="Rectangle 18" descr="колбаса2"/>
          <p:cNvSpPr>
            <a:spLocks noChangeAspect="1" noChangeArrowheads="1"/>
          </p:cNvSpPr>
          <p:nvPr/>
        </p:nvSpPr>
        <p:spPr bwMode="auto">
          <a:xfrm>
            <a:off x="5219700" y="981075"/>
            <a:ext cx="2519363" cy="251936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29" name="WordArt 19"/>
          <p:cNvSpPr>
            <a:spLocks noChangeArrowheads="1" noChangeShapeType="1" noTextEdit="1"/>
          </p:cNvSpPr>
          <p:nvPr/>
        </p:nvSpPr>
        <p:spPr bwMode="auto">
          <a:xfrm>
            <a:off x="5867400" y="6237288"/>
            <a:ext cx="11525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Нож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4" grpId="0" animBg="1"/>
      <p:bldP spid="1048727" grpId="0" animBg="1"/>
      <p:bldP spid="1048728" grpId="0" animBg="1"/>
      <p:bldP spid="10487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Rectangle 2" descr="вафли1"/>
          <p:cNvSpPr>
            <a:spLocks noChangeAspect="1" noChangeArrowheads="1"/>
          </p:cNvSpPr>
          <p:nvPr/>
        </p:nvSpPr>
        <p:spPr bwMode="auto">
          <a:xfrm>
            <a:off x="1476375" y="981075"/>
            <a:ext cx="2519363" cy="25193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31" name="WordArt 3"/>
          <p:cNvSpPr>
            <a:spLocks noChangeArrowheads="1" noChangeShapeType="1" noTextEdit="1"/>
          </p:cNvSpPr>
          <p:nvPr/>
        </p:nvSpPr>
        <p:spPr bwMode="auto">
          <a:xfrm>
            <a:off x="1908175" y="44450"/>
            <a:ext cx="5761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Что лишнее и почему?</a:t>
            </a:r>
          </a:p>
        </p:txBody>
      </p:sp>
      <p:sp>
        <p:nvSpPr>
          <p:cNvPr id="1048732" name="Rectangle 4" descr="сушки"/>
          <p:cNvSpPr>
            <a:spLocks noChangeAspect="1" noChangeArrowheads="1"/>
          </p:cNvSpPr>
          <p:nvPr/>
        </p:nvSpPr>
        <p:spPr bwMode="auto">
          <a:xfrm>
            <a:off x="5219700" y="3933825"/>
            <a:ext cx="2519363" cy="2519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33" name="Rectangle 5" descr="чашка"/>
          <p:cNvSpPr>
            <a:spLocks noChangeAspect="1" noChangeArrowheads="1"/>
          </p:cNvSpPr>
          <p:nvPr/>
        </p:nvSpPr>
        <p:spPr bwMode="auto">
          <a:xfrm>
            <a:off x="1476375" y="3933825"/>
            <a:ext cx="2519363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34" name="Rectangle 6" descr="сухари"/>
          <p:cNvSpPr>
            <a:spLocks noChangeAspect="1" noChangeArrowheads="1"/>
          </p:cNvSpPr>
          <p:nvPr/>
        </p:nvSpPr>
        <p:spPr bwMode="auto">
          <a:xfrm>
            <a:off x="5219700" y="981075"/>
            <a:ext cx="2519363" cy="251936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735" name="WordArt 7"/>
          <p:cNvSpPr>
            <a:spLocks noChangeArrowheads="1" noChangeShapeType="1" noTextEdit="1"/>
          </p:cNvSpPr>
          <p:nvPr/>
        </p:nvSpPr>
        <p:spPr bwMode="auto">
          <a:xfrm>
            <a:off x="1979613" y="6237288"/>
            <a:ext cx="15843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Чашка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8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0" grpId="0" animBg="1"/>
      <p:bldP spid="1048732" grpId="0" animBg="1"/>
      <p:bldP spid="1048734" grpId="0" animBg="1"/>
      <p:bldP spid="10487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WordArt 4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632700" cy="568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cs typeface="Arial"/>
              </a:rPr>
              <a:t>Цели: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cs typeface="Arial"/>
              </a:rPr>
              <a:t>-расширить представление детей 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cs typeface="Arial"/>
              </a:rPr>
              <a:t>о продуктах питания;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cs typeface="Arial"/>
              </a:rPr>
              <a:t>-упражнять в согласовании притяжательных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cs typeface="Arial"/>
              </a:rPr>
              <a:t>местоимений с существительными; 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cs typeface="Arial"/>
              </a:rPr>
              <a:t>-упражнять классифицировать предметы;</a:t>
            </a:r>
          </a:p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cs typeface="Arial"/>
              </a:rPr>
              <a:t>-развивать мышление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Rectangle 2" descr="колбаса3"/>
          <p:cNvSpPr>
            <a:spLocks noChangeArrowheads="1"/>
          </p:cNvSpPr>
          <p:nvPr/>
        </p:nvSpPr>
        <p:spPr bwMode="auto">
          <a:xfrm>
            <a:off x="395288" y="908050"/>
            <a:ext cx="2519362" cy="25193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595" name="Rectangle 4" descr="кефир"/>
          <p:cNvSpPr>
            <a:spLocks noChangeAspect="1" noChangeArrowheads="1"/>
          </p:cNvSpPr>
          <p:nvPr/>
        </p:nvSpPr>
        <p:spPr bwMode="auto">
          <a:xfrm>
            <a:off x="3348038" y="908050"/>
            <a:ext cx="2519362" cy="2519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596" name="Rectangle 5" descr="молоко1"/>
          <p:cNvSpPr>
            <a:spLocks noChangeAspect="1" noChangeArrowheads="1"/>
          </p:cNvSpPr>
          <p:nvPr/>
        </p:nvSpPr>
        <p:spPr bwMode="auto">
          <a:xfrm>
            <a:off x="6300788" y="908050"/>
            <a:ext cx="2519362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597" name="WordArt 10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22320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Колбаса</a:t>
            </a:r>
          </a:p>
        </p:txBody>
      </p:sp>
      <p:sp>
        <p:nvSpPr>
          <p:cNvPr id="1048598" name="Rectangle 11" descr="батон"/>
          <p:cNvSpPr>
            <a:spLocks noChangeArrowheads="1"/>
          </p:cNvSpPr>
          <p:nvPr/>
        </p:nvSpPr>
        <p:spPr bwMode="auto">
          <a:xfrm>
            <a:off x="395288" y="3860800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599" name="Rectangle 12" descr="сухари"/>
          <p:cNvSpPr>
            <a:spLocks noChangeArrowheads="1"/>
          </p:cNvSpPr>
          <p:nvPr/>
        </p:nvSpPr>
        <p:spPr bwMode="auto">
          <a:xfrm>
            <a:off x="3348038" y="3860800"/>
            <a:ext cx="2519362" cy="251936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00" name="Rectangle 13" descr="сосиски 1"/>
          <p:cNvSpPr>
            <a:spLocks noChangeArrowheads="1"/>
          </p:cNvSpPr>
          <p:nvPr/>
        </p:nvSpPr>
        <p:spPr bwMode="auto">
          <a:xfrm>
            <a:off x="6300788" y="3860800"/>
            <a:ext cx="2519362" cy="251936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01" name="WordArt 14"/>
          <p:cNvSpPr>
            <a:spLocks noChangeArrowheads="1" noChangeShapeType="1" noTextEdit="1"/>
          </p:cNvSpPr>
          <p:nvPr/>
        </p:nvSpPr>
        <p:spPr bwMode="auto">
          <a:xfrm>
            <a:off x="2268538" y="188913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Назови картинки</a:t>
            </a:r>
          </a:p>
        </p:txBody>
      </p:sp>
      <p:sp>
        <p:nvSpPr>
          <p:cNvPr id="1048602" name="WordArt 15"/>
          <p:cNvSpPr>
            <a:spLocks noChangeArrowheads="1" noChangeShapeType="1" noTextEdit="1"/>
          </p:cNvSpPr>
          <p:nvPr/>
        </p:nvSpPr>
        <p:spPr bwMode="auto">
          <a:xfrm>
            <a:off x="3708400" y="3357563"/>
            <a:ext cx="151130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Кефир</a:t>
            </a:r>
          </a:p>
        </p:txBody>
      </p:sp>
      <p:sp>
        <p:nvSpPr>
          <p:cNvPr id="1048603" name="WordArt 16"/>
          <p:cNvSpPr>
            <a:spLocks noChangeArrowheads="1" noChangeShapeType="1" noTextEdit="1"/>
          </p:cNvSpPr>
          <p:nvPr/>
        </p:nvSpPr>
        <p:spPr bwMode="auto">
          <a:xfrm>
            <a:off x="6588125" y="3357563"/>
            <a:ext cx="18002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Молоко</a:t>
            </a:r>
          </a:p>
        </p:txBody>
      </p:sp>
      <p:sp>
        <p:nvSpPr>
          <p:cNvPr id="1048604" name="WordArt 17"/>
          <p:cNvSpPr>
            <a:spLocks noChangeArrowheads="1" noChangeShapeType="1" noTextEdit="1"/>
          </p:cNvSpPr>
          <p:nvPr/>
        </p:nvSpPr>
        <p:spPr bwMode="auto">
          <a:xfrm>
            <a:off x="755650" y="6308725"/>
            <a:ext cx="15843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Батон </a:t>
            </a:r>
          </a:p>
        </p:txBody>
      </p:sp>
      <p:sp>
        <p:nvSpPr>
          <p:cNvPr id="1048605" name="WordArt 18"/>
          <p:cNvSpPr>
            <a:spLocks noChangeArrowheads="1" noChangeShapeType="1" noTextEdit="1"/>
          </p:cNvSpPr>
          <p:nvPr/>
        </p:nvSpPr>
        <p:spPr bwMode="auto">
          <a:xfrm>
            <a:off x="3708400" y="6308725"/>
            <a:ext cx="18002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Сухари</a:t>
            </a:r>
          </a:p>
        </p:txBody>
      </p:sp>
      <p:sp>
        <p:nvSpPr>
          <p:cNvPr id="1048606" name="WordArt 19"/>
          <p:cNvSpPr>
            <a:spLocks noChangeArrowheads="1" noChangeShapeType="1" noTextEdit="1"/>
          </p:cNvSpPr>
          <p:nvPr/>
        </p:nvSpPr>
        <p:spPr bwMode="auto">
          <a:xfrm>
            <a:off x="6515100" y="6308725"/>
            <a:ext cx="2089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Сосиски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4" grpId="0" animBg="1"/>
      <p:bldP spid="1048595" grpId="0" animBg="1"/>
      <p:bldP spid="1048596" grpId="0" animBg="1"/>
      <p:bldP spid="1048597" grpId="0" animBg="1"/>
      <p:bldP spid="1048598" grpId="0" animBg="1"/>
      <p:bldP spid="1048599" grpId="0" animBg="1"/>
      <p:bldP spid="1048600" grpId="0" animBg="1"/>
      <p:bldP spid="1048602" grpId="0" animBg="1"/>
      <p:bldP spid="1048603" grpId="0" animBg="1"/>
      <p:bldP spid="1048604" grpId="0" animBg="1"/>
      <p:bldP spid="1048605" grpId="0" animBg="1"/>
      <p:bldP spid="1048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2" descr="булочка"/>
          <p:cNvSpPr>
            <a:spLocks noChangeArrowheads="1"/>
          </p:cNvSpPr>
          <p:nvPr/>
        </p:nvSpPr>
        <p:spPr bwMode="auto">
          <a:xfrm>
            <a:off x="395288" y="908050"/>
            <a:ext cx="2519362" cy="2519363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08" name="Rectangle 3" descr="йогурт2"/>
          <p:cNvSpPr>
            <a:spLocks noChangeAspect="1" noChangeArrowheads="1"/>
          </p:cNvSpPr>
          <p:nvPr/>
        </p:nvSpPr>
        <p:spPr bwMode="auto">
          <a:xfrm>
            <a:off x="3348038" y="908050"/>
            <a:ext cx="2519362" cy="2519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09" name="Rectangle 4" descr="масло"/>
          <p:cNvSpPr>
            <a:spLocks noChangeAspect="1" noChangeArrowheads="1"/>
          </p:cNvSpPr>
          <p:nvPr/>
        </p:nvSpPr>
        <p:spPr bwMode="auto">
          <a:xfrm>
            <a:off x="6300788" y="908050"/>
            <a:ext cx="2519362" cy="25193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10" name="WordArt 5"/>
          <p:cNvSpPr>
            <a:spLocks noChangeArrowheads="1" noChangeShapeType="1" noTextEdit="1"/>
          </p:cNvSpPr>
          <p:nvPr/>
        </p:nvSpPr>
        <p:spPr bwMode="auto">
          <a:xfrm>
            <a:off x="2051050" y="115888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Назови картинки</a:t>
            </a:r>
          </a:p>
        </p:txBody>
      </p:sp>
      <p:sp>
        <p:nvSpPr>
          <p:cNvPr id="1048611" name="Rectangle 6" descr="сметана"/>
          <p:cNvSpPr>
            <a:spLocks noChangeArrowheads="1"/>
          </p:cNvSpPr>
          <p:nvPr/>
        </p:nvSpPr>
        <p:spPr bwMode="auto">
          <a:xfrm>
            <a:off x="395288" y="3933825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12" name="Rectangle 7" descr="сыр"/>
          <p:cNvSpPr>
            <a:spLocks noChangeArrowheads="1"/>
          </p:cNvSpPr>
          <p:nvPr/>
        </p:nvSpPr>
        <p:spPr bwMode="auto">
          <a:xfrm>
            <a:off x="3348038" y="3933825"/>
            <a:ext cx="2519362" cy="251936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13" name="Rectangle 8" descr="макароны"/>
          <p:cNvSpPr>
            <a:spLocks noChangeArrowheads="1"/>
          </p:cNvSpPr>
          <p:nvPr/>
        </p:nvSpPr>
        <p:spPr bwMode="auto">
          <a:xfrm>
            <a:off x="6300788" y="3933825"/>
            <a:ext cx="2519362" cy="251936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14" name="WordArt 9"/>
          <p:cNvSpPr>
            <a:spLocks noChangeArrowheads="1" noChangeShapeType="1" noTextEdit="1"/>
          </p:cNvSpPr>
          <p:nvPr/>
        </p:nvSpPr>
        <p:spPr bwMode="auto">
          <a:xfrm>
            <a:off x="539750" y="3357563"/>
            <a:ext cx="20161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Булочка</a:t>
            </a:r>
          </a:p>
        </p:txBody>
      </p:sp>
      <p:sp>
        <p:nvSpPr>
          <p:cNvPr id="1048615" name="WordArt 10"/>
          <p:cNvSpPr>
            <a:spLocks noChangeArrowheads="1" noChangeShapeType="1" noTextEdit="1"/>
          </p:cNvSpPr>
          <p:nvPr/>
        </p:nvSpPr>
        <p:spPr bwMode="auto">
          <a:xfrm>
            <a:off x="3635375" y="3284538"/>
            <a:ext cx="15843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Йогурт</a:t>
            </a:r>
          </a:p>
        </p:txBody>
      </p:sp>
      <p:sp>
        <p:nvSpPr>
          <p:cNvPr id="1048616" name="WordArt 11"/>
          <p:cNvSpPr>
            <a:spLocks noChangeArrowheads="1" noChangeShapeType="1" noTextEdit="1"/>
          </p:cNvSpPr>
          <p:nvPr/>
        </p:nvSpPr>
        <p:spPr bwMode="auto">
          <a:xfrm>
            <a:off x="6732588" y="3357563"/>
            <a:ext cx="15843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Масло </a:t>
            </a:r>
          </a:p>
        </p:txBody>
      </p:sp>
      <p:sp>
        <p:nvSpPr>
          <p:cNvPr id="1048617" name="WordArt 12"/>
          <p:cNvSpPr>
            <a:spLocks noChangeArrowheads="1" noChangeShapeType="1" noTextEdit="1"/>
          </p:cNvSpPr>
          <p:nvPr/>
        </p:nvSpPr>
        <p:spPr bwMode="auto">
          <a:xfrm>
            <a:off x="611188" y="6381750"/>
            <a:ext cx="20891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Сметана</a:t>
            </a:r>
          </a:p>
        </p:txBody>
      </p:sp>
      <p:sp>
        <p:nvSpPr>
          <p:cNvPr id="1048618" name="WordArt 13"/>
          <p:cNvSpPr>
            <a:spLocks noChangeArrowheads="1" noChangeShapeType="1" noTextEdit="1"/>
          </p:cNvSpPr>
          <p:nvPr/>
        </p:nvSpPr>
        <p:spPr bwMode="auto">
          <a:xfrm>
            <a:off x="3851275" y="6381750"/>
            <a:ext cx="1081088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Сыр</a:t>
            </a:r>
          </a:p>
        </p:txBody>
      </p:sp>
      <p:sp>
        <p:nvSpPr>
          <p:cNvPr id="1048619" name="WordArt 14"/>
          <p:cNvSpPr>
            <a:spLocks noChangeArrowheads="1" noChangeShapeType="1" noTextEdit="1"/>
          </p:cNvSpPr>
          <p:nvPr/>
        </p:nvSpPr>
        <p:spPr bwMode="auto">
          <a:xfrm>
            <a:off x="6443663" y="6354763"/>
            <a:ext cx="23050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Макароны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  <p:bldP spid="1048608" grpId="0" animBg="1"/>
      <p:bldP spid="1048609" grpId="0" animBg="1"/>
      <p:bldP spid="1048611" grpId="0" animBg="1"/>
      <p:bldP spid="1048612" grpId="0" animBg="1"/>
      <p:bldP spid="1048613" grpId="0" animBg="1"/>
      <p:bldP spid="1048614" grpId="0" animBg="1"/>
      <p:bldP spid="1048615" grpId="0" animBg="1"/>
      <p:bldP spid="1048616" grpId="0" animBg="1"/>
      <p:bldP spid="1048617" grpId="0" animBg="1"/>
      <p:bldP spid="1048618" grpId="0" animBg="1"/>
      <p:bldP spid="10486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Rectangle 2" descr="хлеб"/>
          <p:cNvSpPr>
            <a:spLocks noChangeArrowheads="1"/>
          </p:cNvSpPr>
          <p:nvPr/>
        </p:nvSpPr>
        <p:spPr bwMode="auto">
          <a:xfrm>
            <a:off x="395288" y="836613"/>
            <a:ext cx="2519362" cy="2519362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21" name="Rectangle 3" descr="мороженое"/>
          <p:cNvSpPr>
            <a:spLocks noChangeAspect="1" noChangeArrowheads="1"/>
          </p:cNvSpPr>
          <p:nvPr/>
        </p:nvSpPr>
        <p:spPr bwMode="auto">
          <a:xfrm>
            <a:off x="3348038" y="836613"/>
            <a:ext cx="2519362" cy="25193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22" name="Rectangle 4" descr="творог"/>
          <p:cNvSpPr>
            <a:spLocks noChangeAspect="1" noChangeArrowheads="1"/>
          </p:cNvSpPr>
          <p:nvPr/>
        </p:nvSpPr>
        <p:spPr bwMode="auto">
          <a:xfrm>
            <a:off x="6300788" y="836613"/>
            <a:ext cx="2519362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23" name="WordArt 5"/>
          <p:cNvSpPr>
            <a:spLocks noChangeArrowheads="1" noChangeShapeType="1" noTextEdit="1"/>
          </p:cNvSpPr>
          <p:nvPr/>
        </p:nvSpPr>
        <p:spPr bwMode="auto">
          <a:xfrm>
            <a:off x="2051050" y="115888"/>
            <a:ext cx="4826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Назови картинки</a:t>
            </a:r>
          </a:p>
        </p:txBody>
      </p:sp>
      <p:sp>
        <p:nvSpPr>
          <p:cNvPr id="1048624" name="Rectangle 6" descr="бублик1"/>
          <p:cNvSpPr>
            <a:spLocks noChangeArrowheads="1"/>
          </p:cNvSpPr>
          <p:nvPr/>
        </p:nvSpPr>
        <p:spPr bwMode="auto">
          <a:xfrm>
            <a:off x="395288" y="3860800"/>
            <a:ext cx="2519362" cy="2519363"/>
          </a:xfrm>
          <a:prstGeom prst="rect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25" name="Rectangle 7" descr="сарделька"/>
          <p:cNvSpPr>
            <a:spLocks noChangeArrowheads="1"/>
          </p:cNvSpPr>
          <p:nvPr/>
        </p:nvSpPr>
        <p:spPr bwMode="auto">
          <a:xfrm>
            <a:off x="3348038" y="3860800"/>
            <a:ext cx="2519362" cy="2519363"/>
          </a:xfrm>
          <a:prstGeom prst="rect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26" name="Rectangle 8" descr="сушки"/>
          <p:cNvSpPr>
            <a:spLocks noChangeArrowheads="1"/>
          </p:cNvSpPr>
          <p:nvPr/>
        </p:nvSpPr>
        <p:spPr bwMode="auto">
          <a:xfrm>
            <a:off x="6300788" y="3860800"/>
            <a:ext cx="2519362" cy="2519363"/>
          </a:xfrm>
          <a:prstGeom prst="rect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27" name="WordArt 9"/>
          <p:cNvSpPr>
            <a:spLocks noChangeArrowheads="1" noChangeShapeType="1" noTextEdit="1"/>
          </p:cNvSpPr>
          <p:nvPr/>
        </p:nvSpPr>
        <p:spPr bwMode="auto">
          <a:xfrm>
            <a:off x="900113" y="3284538"/>
            <a:ext cx="1439862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Хлеб </a:t>
            </a:r>
          </a:p>
        </p:txBody>
      </p:sp>
      <p:sp>
        <p:nvSpPr>
          <p:cNvPr id="1048628" name="WordArt 10"/>
          <p:cNvSpPr>
            <a:spLocks noChangeArrowheads="1" noChangeShapeType="1" noTextEdit="1"/>
          </p:cNvSpPr>
          <p:nvPr/>
        </p:nvSpPr>
        <p:spPr bwMode="auto">
          <a:xfrm>
            <a:off x="3346450" y="3284538"/>
            <a:ext cx="25209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Мороженое</a:t>
            </a:r>
          </a:p>
        </p:txBody>
      </p:sp>
      <p:sp>
        <p:nvSpPr>
          <p:cNvPr id="1048629" name="WordArt 11"/>
          <p:cNvSpPr>
            <a:spLocks noChangeArrowheads="1" noChangeShapeType="1" noTextEdit="1"/>
          </p:cNvSpPr>
          <p:nvPr/>
        </p:nvSpPr>
        <p:spPr bwMode="auto">
          <a:xfrm>
            <a:off x="6659563" y="3284538"/>
            <a:ext cx="17287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Творог</a:t>
            </a:r>
          </a:p>
        </p:txBody>
      </p:sp>
      <p:sp>
        <p:nvSpPr>
          <p:cNvPr id="1048630" name="WordArt 12"/>
          <p:cNvSpPr>
            <a:spLocks noChangeArrowheads="1" noChangeShapeType="1" noTextEdit="1"/>
          </p:cNvSpPr>
          <p:nvPr/>
        </p:nvSpPr>
        <p:spPr bwMode="auto">
          <a:xfrm>
            <a:off x="827088" y="6308725"/>
            <a:ext cx="17287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Бублик</a:t>
            </a:r>
          </a:p>
        </p:txBody>
      </p:sp>
      <p:sp>
        <p:nvSpPr>
          <p:cNvPr id="1048631" name="WordArt 13"/>
          <p:cNvSpPr>
            <a:spLocks noChangeArrowheads="1" noChangeShapeType="1" noTextEdit="1"/>
          </p:cNvSpPr>
          <p:nvPr/>
        </p:nvSpPr>
        <p:spPr bwMode="auto">
          <a:xfrm>
            <a:off x="3348038" y="6308725"/>
            <a:ext cx="25209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Сардельки</a:t>
            </a:r>
          </a:p>
        </p:txBody>
      </p:sp>
      <p:sp>
        <p:nvSpPr>
          <p:cNvPr id="1048632" name="WordArt 14"/>
          <p:cNvSpPr>
            <a:spLocks noChangeArrowheads="1" noChangeShapeType="1" noTextEdit="1"/>
          </p:cNvSpPr>
          <p:nvPr/>
        </p:nvSpPr>
        <p:spPr bwMode="auto">
          <a:xfrm>
            <a:off x="6877050" y="6308725"/>
            <a:ext cx="1585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Сушки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 animBg="1"/>
      <p:bldP spid="1048621" grpId="0" animBg="1"/>
      <p:bldP spid="1048622" grpId="0" animBg="1"/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  <p:bldP spid="1048630" grpId="0" animBg="1"/>
      <p:bldP spid="1048631" grpId="0" animBg="1"/>
      <p:bldP spid="10486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Rectangle 4" descr="продукты питания"/>
          <p:cNvSpPr>
            <a:spLocks noChangeArrowheads="1"/>
          </p:cNvSpPr>
          <p:nvPr/>
        </p:nvSpPr>
        <p:spPr bwMode="auto">
          <a:xfrm>
            <a:off x="684213" y="1557338"/>
            <a:ext cx="8135937" cy="48244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34" name="WordArt 5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561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Что изображено на картинке?</a:t>
            </a:r>
          </a:p>
        </p:txBody>
      </p:sp>
      <p:sp>
        <p:nvSpPr>
          <p:cNvPr id="1048635" name="WordArt 6"/>
          <p:cNvSpPr>
            <a:spLocks noChangeArrowheads="1" noChangeShapeType="1" noTextEdit="1"/>
          </p:cNvSpPr>
          <p:nvPr/>
        </p:nvSpPr>
        <p:spPr bwMode="auto">
          <a:xfrm>
            <a:off x="900113" y="836613"/>
            <a:ext cx="75612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"/>
                <a:cs typeface="Arial"/>
              </a:rPr>
              <a:t>Продукты 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10486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WordArt 4"/>
          <p:cNvSpPr>
            <a:spLocks noChangeArrowheads="1" noChangeShapeType="1" noTextEdit="1"/>
          </p:cNvSpPr>
          <p:nvPr/>
        </p:nvSpPr>
        <p:spPr bwMode="auto">
          <a:xfrm>
            <a:off x="1835150" y="117475"/>
            <a:ext cx="5761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Это молочные продукты</a:t>
            </a:r>
          </a:p>
        </p:txBody>
      </p:sp>
      <p:sp>
        <p:nvSpPr>
          <p:cNvPr id="1048637" name="Oval 5" descr="сыр"/>
          <p:cNvSpPr>
            <a:spLocks noChangeArrowheads="1"/>
          </p:cNvSpPr>
          <p:nvPr/>
        </p:nvSpPr>
        <p:spPr bwMode="auto">
          <a:xfrm>
            <a:off x="971550" y="2636838"/>
            <a:ext cx="1800225" cy="18002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38" name="Oval 6" descr="йогурт2"/>
          <p:cNvSpPr>
            <a:spLocks noChangeArrowheads="1"/>
          </p:cNvSpPr>
          <p:nvPr/>
        </p:nvSpPr>
        <p:spPr bwMode="auto">
          <a:xfrm>
            <a:off x="2268538" y="836613"/>
            <a:ext cx="1800225" cy="18002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39" name="Oval 7" descr="творог"/>
          <p:cNvSpPr>
            <a:spLocks noChangeArrowheads="1"/>
          </p:cNvSpPr>
          <p:nvPr/>
        </p:nvSpPr>
        <p:spPr bwMode="auto">
          <a:xfrm>
            <a:off x="1692275" y="4724400"/>
            <a:ext cx="1800225" cy="18002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40" name="Oval 8" descr="молоко4"/>
          <p:cNvSpPr>
            <a:spLocks noChangeArrowheads="1"/>
          </p:cNvSpPr>
          <p:nvPr/>
        </p:nvSpPr>
        <p:spPr bwMode="auto">
          <a:xfrm>
            <a:off x="3924300" y="1700213"/>
            <a:ext cx="2159000" cy="29527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41" name="Oval 9" descr="мороженое"/>
          <p:cNvSpPr>
            <a:spLocks noChangeArrowheads="1"/>
          </p:cNvSpPr>
          <p:nvPr/>
        </p:nvSpPr>
        <p:spPr bwMode="auto">
          <a:xfrm>
            <a:off x="6372225" y="4581525"/>
            <a:ext cx="1800225" cy="18002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42" name="Oval 10" descr="масло"/>
          <p:cNvSpPr>
            <a:spLocks noChangeArrowheads="1"/>
          </p:cNvSpPr>
          <p:nvPr/>
        </p:nvSpPr>
        <p:spPr bwMode="auto">
          <a:xfrm>
            <a:off x="7019925" y="2565400"/>
            <a:ext cx="1800225" cy="18002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43" name="Oval 11" descr="кефир"/>
          <p:cNvSpPr>
            <a:spLocks noChangeArrowheads="1"/>
          </p:cNvSpPr>
          <p:nvPr/>
        </p:nvSpPr>
        <p:spPr bwMode="auto">
          <a:xfrm>
            <a:off x="5867400" y="765175"/>
            <a:ext cx="1800225" cy="1800225"/>
          </a:xfrm>
          <a:prstGeom prst="ellipse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44" name="Oval 12" descr="smetana"/>
          <p:cNvSpPr>
            <a:spLocks noChangeArrowheads="1"/>
          </p:cNvSpPr>
          <p:nvPr/>
        </p:nvSpPr>
        <p:spPr bwMode="auto">
          <a:xfrm>
            <a:off x="4211638" y="5057775"/>
            <a:ext cx="1800225" cy="180022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45" name="WordArt 13"/>
          <p:cNvSpPr>
            <a:spLocks noChangeArrowheads="1" noChangeShapeType="1" noTextEdit="1"/>
          </p:cNvSpPr>
          <p:nvPr/>
        </p:nvSpPr>
        <p:spPr bwMode="auto">
          <a:xfrm>
            <a:off x="2411413" y="2347913"/>
            <a:ext cx="1439862" cy="360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8975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Йогурт</a:t>
            </a:r>
          </a:p>
        </p:txBody>
      </p:sp>
      <p:sp>
        <p:nvSpPr>
          <p:cNvPr id="1048646" name="WordArt 16"/>
          <p:cNvSpPr>
            <a:spLocks noChangeArrowheads="1" noChangeShapeType="1" noTextEdit="1"/>
          </p:cNvSpPr>
          <p:nvPr/>
        </p:nvSpPr>
        <p:spPr bwMode="auto">
          <a:xfrm>
            <a:off x="1619250" y="4076700"/>
            <a:ext cx="720725" cy="3603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60961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Сыр</a:t>
            </a:r>
          </a:p>
        </p:txBody>
      </p:sp>
      <p:sp>
        <p:nvSpPr>
          <p:cNvPr id="1048647" name="WordArt 17"/>
          <p:cNvSpPr>
            <a:spLocks noChangeArrowheads="1" noChangeShapeType="1" noTextEdit="1"/>
          </p:cNvSpPr>
          <p:nvPr/>
        </p:nvSpPr>
        <p:spPr bwMode="auto">
          <a:xfrm>
            <a:off x="6084888" y="2276475"/>
            <a:ext cx="1439862" cy="3603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897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Кефир</a:t>
            </a:r>
          </a:p>
        </p:txBody>
      </p:sp>
      <p:sp>
        <p:nvSpPr>
          <p:cNvPr id="1048648" name="WordArt 18"/>
          <p:cNvSpPr>
            <a:spLocks noChangeArrowheads="1" noChangeShapeType="1" noTextEdit="1"/>
          </p:cNvSpPr>
          <p:nvPr/>
        </p:nvSpPr>
        <p:spPr bwMode="auto">
          <a:xfrm>
            <a:off x="7164388" y="4076700"/>
            <a:ext cx="1439862" cy="3603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897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Масло </a:t>
            </a:r>
          </a:p>
        </p:txBody>
      </p:sp>
      <p:sp>
        <p:nvSpPr>
          <p:cNvPr id="1048649" name="WordArt 19"/>
          <p:cNvSpPr>
            <a:spLocks noChangeArrowheads="1" noChangeShapeType="1" noTextEdit="1"/>
          </p:cNvSpPr>
          <p:nvPr/>
        </p:nvSpPr>
        <p:spPr bwMode="auto">
          <a:xfrm>
            <a:off x="1835150" y="6237288"/>
            <a:ext cx="1439863" cy="360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08975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Творог</a:t>
            </a:r>
          </a:p>
        </p:txBody>
      </p:sp>
      <p:sp>
        <p:nvSpPr>
          <p:cNvPr id="1048650" name="WordArt 20"/>
          <p:cNvSpPr>
            <a:spLocks noChangeArrowheads="1" noChangeShapeType="1" noTextEdit="1"/>
          </p:cNvSpPr>
          <p:nvPr/>
        </p:nvSpPr>
        <p:spPr bwMode="auto">
          <a:xfrm>
            <a:off x="4356100" y="6310313"/>
            <a:ext cx="1655763" cy="4318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737861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Сметана</a:t>
            </a:r>
          </a:p>
        </p:txBody>
      </p:sp>
      <p:sp>
        <p:nvSpPr>
          <p:cNvPr id="1048651" name="WordArt 21"/>
          <p:cNvSpPr>
            <a:spLocks noChangeArrowheads="1" noChangeShapeType="1" noTextEdit="1"/>
          </p:cNvSpPr>
          <p:nvPr/>
        </p:nvSpPr>
        <p:spPr bwMode="auto">
          <a:xfrm>
            <a:off x="6084888" y="5445125"/>
            <a:ext cx="2303462" cy="10080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20560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Мороженое</a:t>
            </a:r>
          </a:p>
        </p:txBody>
      </p:sp>
      <p:sp>
        <p:nvSpPr>
          <p:cNvPr id="1048652" name="WordArt 22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Из чего сделаны эти продукты?</a:t>
            </a:r>
          </a:p>
        </p:txBody>
      </p:sp>
      <p:sp>
        <p:nvSpPr>
          <p:cNvPr id="1048653" name="WordArt 23"/>
          <p:cNvSpPr>
            <a:spLocks noChangeArrowheads="1" noChangeShapeType="1" noTextEdit="1"/>
          </p:cNvSpPr>
          <p:nvPr/>
        </p:nvSpPr>
        <p:spPr bwMode="auto">
          <a:xfrm>
            <a:off x="4140200" y="4365625"/>
            <a:ext cx="1800225" cy="4000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Молоко</a:t>
            </a:r>
          </a:p>
        </p:txBody>
      </p:sp>
      <p:sp>
        <p:nvSpPr>
          <p:cNvPr id="1048654" name="WordArt 24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32400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"/>
                <a:cs typeface="Arial"/>
              </a:rPr>
              <a:t>Из молока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4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4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 animBg="1"/>
      <p:bldP spid="1048640" grpId="0" animBg="1"/>
      <p:bldP spid="1048645" grpId="0" animBg="1"/>
      <p:bldP spid="1048646" grpId="0" animBg="1"/>
      <p:bldP spid="1048647" grpId="0" animBg="1"/>
      <p:bldP spid="1048648" grpId="0" animBg="1"/>
      <p:bldP spid="1048649" grpId="0" animBg="1"/>
      <p:bldP spid="1048650" grpId="0" animBg="1"/>
      <p:bldP spid="1048651" grpId="0" animBg="1"/>
      <p:bldP spid="1048652" grpId="0" animBg="1"/>
      <p:bldP spid="1048652" grpId="1" animBg="1"/>
      <p:bldP spid="1048653" grpId="0" animBg="1"/>
      <p:bldP spid="10486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WordArt 2"/>
          <p:cNvSpPr>
            <a:spLocks noChangeArrowheads="1" noChangeShapeType="1" noTextEdit="1"/>
          </p:cNvSpPr>
          <p:nvPr/>
        </p:nvSpPr>
        <p:spPr bwMode="auto">
          <a:xfrm>
            <a:off x="1835150" y="0"/>
            <a:ext cx="5761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Это мучные продукты</a:t>
            </a:r>
          </a:p>
        </p:txBody>
      </p:sp>
      <p:sp>
        <p:nvSpPr>
          <p:cNvPr id="1048656" name="Oval 3" descr="сухари"/>
          <p:cNvSpPr>
            <a:spLocks noChangeArrowheads="1"/>
          </p:cNvSpPr>
          <p:nvPr/>
        </p:nvSpPr>
        <p:spPr bwMode="auto">
          <a:xfrm>
            <a:off x="971550" y="2636838"/>
            <a:ext cx="1800225" cy="18002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57" name="Oval 4" descr="сушки"/>
          <p:cNvSpPr>
            <a:spLocks noChangeArrowheads="1"/>
          </p:cNvSpPr>
          <p:nvPr/>
        </p:nvSpPr>
        <p:spPr bwMode="auto">
          <a:xfrm>
            <a:off x="2268538" y="836613"/>
            <a:ext cx="1800225" cy="18002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58" name="Oval 5" descr="батон"/>
          <p:cNvSpPr>
            <a:spLocks noChangeArrowheads="1"/>
          </p:cNvSpPr>
          <p:nvPr/>
        </p:nvSpPr>
        <p:spPr bwMode="auto">
          <a:xfrm>
            <a:off x="1692275" y="4724400"/>
            <a:ext cx="1800225" cy="1800225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59" name="Oval 6" descr="мука"/>
          <p:cNvSpPr>
            <a:spLocks noChangeArrowheads="1"/>
          </p:cNvSpPr>
          <p:nvPr/>
        </p:nvSpPr>
        <p:spPr bwMode="auto">
          <a:xfrm>
            <a:off x="3924300" y="1700213"/>
            <a:ext cx="2159000" cy="295275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60" name="Oval 7" descr="макароны 1"/>
          <p:cNvSpPr>
            <a:spLocks noChangeArrowheads="1"/>
          </p:cNvSpPr>
          <p:nvPr/>
        </p:nvSpPr>
        <p:spPr bwMode="auto">
          <a:xfrm>
            <a:off x="6372225" y="4581525"/>
            <a:ext cx="1800225" cy="1800225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61" name="Oval 8" descr="булочка"/>
          <p:cNvSpPr>
            <a:spLocks noChangeArrowheads="1"/>
          </p:cNvSpPr>
          <p:nvPr/>
        </p:nvSpPr>
        <p:spPr bwMode="auto">
          <a:xfrm>
            <a:off x="7019925" y="2565400"/>
            <a:ext cx="1800225" cy="1800225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62" name="Oval 9" descr="хлеб"/>
          <p:cNvSpPr>
            <a:spLocks noChangeArrowheads="1"/>
          </p:cNvSpPr>
          <p:nvPr/>
        </p:nvSpPr>
        <p:spPr bwMode="auto">
          <a:xfrm>
            <a:off x="5867400" y="765175"/>
            <a:ext cx="1800225" cy="1800225"/>
          </a:xfrm>
          <a:prstGeom prst="ellipse">
            <a:avLst/>
          </a:prstGeom>
          <a:blipFill dpi="0" rotWithShape="0">
            <a:blip r:embed="rId8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63" name="Oval 10" descr="бублик1"/>
          <p:cNvSpPr>
            <a:spLocks noChangeArrowheads="1"/>
          </p:cNvSpPr>
          <p:nvPr/>
        </p:nvSpPr>
        <p:spPr bwMode="auto">
          <a:xfrm>
            <a:off x="4211638" y="5057775"/>
            <a:ext cx="1800225" cy="1800225"/>
          </a:xfrm>
          <a:prstGeom prst="ellipse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64" name="WordArt 11"/>
          <p:cNvSpPr>
            <a:spLocks noChangeArrowheads="1" noChangeShapeType="1" noTextEdit="1"/>
          </p:cNvSpPr>
          <p:nvPr/>
        </p:nvSpPr>
        <p:spPr bwMode="auto">
          <a:xfrm>
            <a:off x="2411413" y="2349500"/>
            <a:ext cx="1439862" cy="3603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95428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Сушки</a:t>
            </a:r>
          </a:p>
        </p:txBody>
      </p:sp>
      <p:sp>
        <p:nvSpPr>
          <p:cNvPr id="1048665" name="WordArt 12"/>
          <p:cNvSpPr>
            <a:spLocks noChangeArrowheads="1" noChangeShapeType="1" noTextEdit="1"/>
          </p:cNvSpPr>
          <p:nvPr/>
        </p:nvSpPr>
        <p:spPr bwMode="auto">
          <a:xfrm>
            <a:off x="1403350" y="4148138"/>
            <a:ext cx="865188" cy="360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6649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Сухари</a:t>
            </a:r>
          </a:p>
        </p:txBody>
      </p:sp>
      <p:sp>
        <p:nvSpPr>
          <p:cNvPr id="1048666" name="WordArt 13"/>
          <p:cNvSpPr>
            <a:spLocks noChangeArrowheads="1" noChangeShapeType="1" noTextEdit="1"/>
          </p:cNvSpPr>
          <p:nvPr/>
        </p:nvSpPr>
        <p:spPr bwMode="auto">
          <a:xfrm>
            <a:off x="6156325" y="2349500"/>
            <a:ext cx="1152525" cy="2873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025595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Хлеб</a:t>
            </a:r>
          </a:p>
        </p:txBody>
      </p:sp>
      <p:sp>
        <p:nvSpPr>
          <p:cNvPr id="1048667" name="WordArt 14"/>
          <p:cNvSpPr>
            <a:spLocks noChangeArrowheads="1" noChangeShapeType="1" noTextEdit="1"/>
          </p:cNvSpPr>
          <p:nvPr/>
        </p:nvSpPr>
        <p:spPr bwMode="auto">
          <a:xfrm>
            <a:off x="7092950" y="3860800"/>
            <a:ext cx="1728788" cy="5778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166458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Булочка </a:t>
            </a:r>
          </a:p>
        </p:txBody>
      </p:sp>
      <p:sp>
        <p:nvSpPr>
          <p:cNvPr id="1048668" name="WordArt 15"/>
          <p:cNvSpPr>
            <a:spLocks noChangeArrowheads="1" noChangeShapeType="1" noTextEdit="1"/>
          </p:cNvSpPr>
          <p:nvPr/>
        </p:nvSpPr>
        <p:spPr bwMode="auto">
          <a:xfrm>
            <a:off x="1835150" y="6237288"/>
            <a:ext cx="1439863" cy="360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17795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Батон</a:t>
            </a:r>
          </a:p>
        </p:txBody>
      </p:sp>
      <p:sp>
        <p:nvSpPr>
          <p:cNvPr id="1048669" name="WordArt 16"/>
          <p:cNvSpPr>
            <a:spLocks noChangeArrowheads="1" noChangeShapeType="1" noTextEdit="1"/>
          </p:cNvSpPr>
          <p:nvPr/>
        </p:nvSpPr>
        <p:spPr bwMode="auto">
          <a:xfrm>
            <a:off x="4356100" y="6308725"/>
            <a:ext cx="1511300" cy="4333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169923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Бублик</a:t>
            </a:r>
          </a:p>
        </p:txBody>
      </p:sp>
      <p:sp>
        <p:nvSpPr>
          <p:cNvPr id="1048670" name="WordArt 17"/>
          <p:cNvSpPr>
            <a:spLocks noChangeArrowheads="1" noChangeShapeType="1" noTextEdit="1"/>
          </p:cNvSpPr>
          <p:nvPr/>
        </p:nvSpPr>
        <p:spPr bwMode="auto">
          <a:xfrm>
            <a:off x="6156325" y="5734050"/>
            <a:ext cx="2160588" cy="71913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067378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Макароны</a:t>
            </a:r>
          </a:p>
        </p:txBody>
      </p:sp>
      <p:sp>
        <p:nvSpPr>
          <p:cNvPr id="1048671" name="WordArt 18"/>
          <p:cNvSpPr>
            <a:spLocks noChangeArrowheads="1" noChangeShapeType="1" noTextEdit="1"/>
          </p:cNvSpPr>
          <p:nvPr/>
        </p:nvSpPr>
        <p:spPr bwMode="auto">
          <a:xfrm>
            <a:off x="1331913" y="44450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Из чего сделаны эти продукты?</a:t>
            </a:r>
          </a:p>
        </p:txBody>
      </p:sp>
      <p:sp>
        <p:nvSpPr>
          <p:cNvPr id="1048672" name="WordArt 19"/>
          <p:cNvSpPr>
            <a:spLocks noChangeArrowheads="1" noChangeShapeType="1" noTextEdit="1"/>
          </p:cNvSpPr>
          <p:nvPr/>
        </p:nvSpPr>
        <p:spPr bwMode="auto">
          <a:xfrm>
            <a:off x="4140200" y="4365625"/>
            <a:ext cx="1800225" cy="4000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981533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Мука</a:t>
            </a:r>
          </a:p>
        </p:txBody>
      </p:sp>
      <p:sp>
        <p:nvSpPr>
          <p:cNvPr id="1048673" name="WordArt 20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32400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"/>
                <a:cs typeface="Arial"/>
              </a:rPr>
              <a:t>Из муки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  <p:bldP spid="1048659" grpId="0" animBg="1"/>
      <p:bldP spid="1048664" grpId="0" animBg="1"/>
      <p:bldP spid="1048665" grpId="0" animBg="1"/>
      <p:bldP spid="1048666" grpId="0" animBg="1"/>
      <p:bldP spid="1048667" grpId="0" animBg="1"/>
      <p:bldP spid="1048668" grpId="0" animBg="1"/>
      <p:bldP spid="1048669" grpId="0" animBg="1"/>
      <p:bldP spid="1048670" grpId="0" animBg="1"/>
      <p:bldP spid="1048671" grpId="0" animBg="1"/>
      <p:bldP spid="1048671" grpId="1" animBg="1"/>
      <p:bldP spid="1048672" grpId="0" animBg="1"/>
      <p:bldP spid="10486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WordArt 2"/>
          <p:cNvSpPr>
            <a:spLocks noChangeArrowheads="1" noChangeShapeType="1" noTextEdit="1"/>
          </p:cNvSpPr>
          <p:nvPr/>
        </p:nvSpPr>
        <p:spPr bwMode="auto">
          <a:xfrm>
            <a:off x="2051050" y="117475"/>
            <a:ext cx="57610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Это мясные продукты</a:t>
            </a:r>
          </a:p>
        </p:txBody>
      </p:sp>
      <p:sp>
        <p:nvSpPr>
          <p:cNvPr id="1048675" name="Oval 6" descr="мчсо1"/>
          <p:cNvSpPr>
            <a:spLocks noChangeArrowheads="1"/>
          </p:cNvSpPr>
          <p:nvPr/>
        </p:nvSpPr>
        <p:spPr bwMode="auto">
          <a:xfrm>
            <a:off x="3276600" y="3213100"/>
            <a:ext cx="3024188" cy="29527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76" name="Oval 7" descr="сарделька"/>
          <p:cNvSpPr>
            <a:spLocks noChangeAspect="1" noChangeArrowheads="1"/>
          </p:cNvSpPr>
          <p:nvPr/>
        </p:nvSpPr>
        <p:spPr bwMode="auto">
          <a:xfrm>
            <a:off x="6659563" y="3500438"/>
            <a:ext cx="2159000" cy="2159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77" name="Oval 8" descr="сосиски 1"/>
          <p:cNvSpPr>
            <a:spLocks noChangeAspect="1" noChangeArrowheads="1"/>
          </p:cNvSpPr>
          <p:nvPr/>
        </p:nvSpPr>
        <p:spPr bwMode="auto">
          <a:xfrm>
            <a:off x="3708400" y="836613"/>
            <a:ext cx="2159000" cy="2159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78" name="Oval 9" descr="колбаса3"/>
          <p:cNvSpPr>
            <a:spLocks noChangeAspect="1" noChangeArrowheads="1"/>
          </p:cNvSpPr>
          <p:nvPr/>
        </p:nvSpPr>
        <p:spPr bwMode="auto">
          <a:xfrm>
            <a:off x="684213" y="3500438"/>
            <a:ext cx="2159000" cy="2159000"/>
          </a:xfrm>
          <a:prstGeom prst="ellipse">
            <a:avLst/>
          </a:prstGeom>
          <a:blipFill dpi="0" rotWithShape="0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048679" name="WordArt 13"/>
          <p:cNvSpPr>
            <a:spLocks noChangeArrowheads="1" noChangeShapeType="1" noTextEdit="1"/>
          </p:cNvSpPr>
          <p:nvPr/>
        </p:nvSpPr>
        <p:spPr bwMode="auto">
          <a:xfrm>
            <a:off x="1044575" y="5373688"/>
            <a:ext cx="1439863" cy="3603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256564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Колбаса</a:t>
            </a:r>
          </a:p>
        </p:txBody>
      </p:sp>
      <p:sp>
        <p:nvSpPr>
          <p:cNvPr id="1048680" name="WordArt 14"/>
          <p:cNvSpPr>
            <a:spLocks noChangeArrowheads="1" noChangeShapeType="1" noTextEdit="1"/>
          </p:cNvSpPr>
          <p:nvPr/>
        </p:nvSpPr>
        <p:spPr bwMode="auto">
          <a:xfrm>
            <a:off x="4140200" y="2708275"/>
            <a:ext cx="1439863" cy="3603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347378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Сосиски</a:t>
            </a:r>
          </a:p>
        </p:txBody>
      </p:sp>
      <p:sp>
        <p:nvSpPr>
          <p:cNvPr id="1048681" name="WordArt 17"/>
          <p:cNvSpPr>
            <a:spLocks noChangeArrowheads="1" noChangeShapeType="1" noTextEdit="1"/>
          </p:cNvSpPr>
          <p:nvPr/>
        </p:nvSpPr>
        <p:spPr bwMode="auto">
          <a:xfrm>
            <a:off x="6659563" y="4725988"/>
            <a:ext cx="2303462" cy="1008062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205603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Сардельки</a:t>
            </a:r>
          </a:p>
        </p:txBody>
      </p:sp>
      <p:sp>
        <p:nvSpPr>
          <p:cNvPr id="1048682" name="WordArt 18"/>
          <p:cNvSpPr>
            <a:spLocks noChangeArrowheads="1" noChangeShapeType="1" noTextEdit="1"/>
          </p:cNvSpPr>
          <p:nvPr/>
        </p:nvSpPr>
        <p:spPr bwMode="auto">
          <a:xfrm>
            <a:off x="1258888" y="44450"/>
            <a:ext cx="720090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Из чего сделаны эти продукты?</a:t>
            </a:r>
          </a:p>
        </p:txBody>
      </p:sp>
      <p:sp>
        <p:nvSpPr>
          <p:cNvPr id="1048683" name="WordArt 19"/>
          <p:cNvSpPr>
            <a:spLocks noChangeArrowheads="1" noChangeShapeType="1" noTextEdit="1"/>
          </p:cNvSpPr>
          <p:nvPr/>
        </p:nvSpPr>
        <p:spPr bwMode="auto">
          <a:xfrm>
            <a:off x="3924300" y="5805488"/>
            <a:ext cx="1800225" cy="4000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53254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1"/>
                </a:gradFill>
                <a:latin typeface="Arial"/>
                <a:cs typeface="Arial"/>
              </a:rPr>
              <a:t>Мясо</a:t>
            </a:r>
          </a:p>
        </p:txBody>
      </p:sp>
      <p:sp>
        <p:nvSpPr>
          <p:cNvPr id="1048684" name="WordArt 20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32400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lin ang="5400000" scaled="1"/>
                </a:gradFill>
                <a:latin typeface="Arial"/>
                <a:cs typeface="Arial"/>
              </a:rPr>
              <a:t>Из мяса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4" grpId="0" animBg="1"/>
      <p:bldP spid="1048675" grpId="0" animBg="1"/>
      <p:bldP spid="1048679" grpId="0" animBg="1"/>
      <p:bldP spid="1048680" grpId="0" animBg="1"/>
      <p:bldP spid="1048681" grpId="0" animBg="1"/>
      <p:bldP spid="1048682" grpId="0" animBg="1"/>
      <p:bldP spid="1048682" grpId="1" animBg="1"/>
      <p:bldP spid="1048683" grpId="0" animBg="1"/>
      <p:bldP spid="1048684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user</cp:lastModifiedBy>
  <cp:revision>1</cp:revision>
  <dcterms:created xsi:type="dcterms:W3CDTF">2012-03-31T18:48:29Z</dcterms:created>
  <dcterms:modified xsi:type="dcterms:W3CDTF">2022-02-06T11:37:26Z</dcterms:modified>
</cp:coreProperties>
</file>