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0" y="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C131-063D-4DB8-BE9A-4DF154E45E06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7EC9D-911E-4A36-A668-E2E23B70191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C131-063D-4DB8-BE9A-4DF154E45E06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7EC9D-911E-4A36-A668-E2E23B7019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C131-063D-4DB8-BE9A-4DF154E45E06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7EC9D-911E-4A36-A668-E2E23B7019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C131-063D-4DB8-BE9A-4DF154E45E06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7EC9D-911E-4A36-A668-E2E23B70191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C131-063D-4DB8-BE9A-4DF154E45E06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7EC9D-911E-4A36-A668-E2E23B7019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C131-063D-4DB8-BE9A-4DF154E45E06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7EC9D-911E-4A36-A668-E2E23B70191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C131-063D-4DB8-BE9A-4DF154E45E06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7EC9D-911E-4A36-A668-E2E23B70191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C131-063D-4DB8-BE9A-4DF154E45E06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7EC9D-911E-4A36-A668-E2E23B7019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C131-063D-4DB8-BE9A-4DF154E45E06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7EC9D-911E-4A36-A668-E2E23B7019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C131-063D-4DB8-BE9A-4DF154E45E06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7EC9D-911E-4A36-A668-E2E23B7019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C131-063D-4DB8-BE9A-4DF154E45E06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7EC9D-911E-4A36-A668-E2E23B70191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B5DC131-063D-4DB8-BE9A-4DF154E45E06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BF7EC9D-911E-4A36-A668-E2E23B70191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coportal.info/galapagosskaya-cherepaxa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4941168"/>
            <a:ext cx="6512511" cy="1577112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Группа «Пчёлки»</a:t>
            </a:r>
            <a:b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2020 г.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Презентация </a:t>
            </a:r>
          </a:p>
          <a:p>
            <a:pPr marL="45720" indent="0" algn="ctr">
              <a:buNone/>
            </a:pPr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«Виды черепах»</a:t>
            </a:r>
            <a:endParaRPr lang="ru-RU" sz="5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65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ecoportal.info/wp-content/uploads/2019/07/bolshegolovaya-cherepaha-544x3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7936882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4869160"/>
            <a:ext cx="8784976" cy="18722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Китайская черепаха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 большой головой вырастает до 20 см в длину. Череп из твёрдой кости настолько велик по отношению к телу, что черепаха не втягивает голову для защиты. Спинная поверхность головы покрыта щитком.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26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5" y="2060848"/>
            <a:ext cx="7118176" cy="1296144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14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coportal.info/wp-content/uploads/2019/07/sredneaziatskaya-cherepaha-544x34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5520"/>
            <a:ext cx="7632848" cy="4896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5229200"/>
            <a:ext cx="8856984" cy="151216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Среднеазиатская черепаха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среднем, когда вырастут, в длину они достигают 10-25 см. При правильном уходе среднеазиатские черепахи проживают более 40 лет!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94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ecoportal.info/wp-content/uploads/2018/03/cherepaha-bolotnaya-544x3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4815"/>
            <a:ext cx="6563428" cy="4645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4653136"/>
            <a:ext cx="8928992" cy="201622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Узнать </a:t>
            </a:r>
            <a:r>
              <a:rPr lang="ru-RU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болотную черепаху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легко по коричнево-чёрному панцирю, короткой, покрытой бугорками шее и лапам с 5 перепончатыми пальцам с когтями. Это плотоядные животные, питаются они мелкими водными беспозвоночными, головастиками и лягушками. Живут в болотцах.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39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ecoportal.info/wp-content/uploads/2018/10/abingdonskaya-slonovaya-cherepaha-544x3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952" y="116632"/>
            <a:ext cx="7658472" cy="4476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4365104"/>
            <a:ext cx="8856984" cy="2304256"/>
          </a:xfrm>
        </p:spPr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pPr marL="0" indent="0" algn="just">
              <a:buNone/>
            </a:pPr>
            <a:r>
              <a:rPr lang="ru-RU" sz="3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Галапагосские</a:t>
            </a:r>
            <a:r>
              <a:rPr lang="ru-RU" sz="3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 слоновые черепахи</a:t>
            </a:r>
            <a:r>
              <a:rPr lang="ru-RU" sz="3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живут в самых жарких и сухих областях континента. Они предпочитают яркий солнечный свет и постоянное тепло. Когда становится невыносимо жарко, охлаждают тело под землёй. Слоновые черепахи роют норы и ходы. Природная агрессия по отношению к другим представителям своего вида возрастает во время размножения. Самцы нападают друг на друга и пытаются перевернуть соперника.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29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ecoportal.info/wp-content/uploads/2019/07/dalnevostochnaya-cherepaha-544x36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15" y="188640"/>
            <a:ext cx="6922484" cy="4416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4725144"/>
            <a:ext cx="8784976" cy="2016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Необычные амфибии – </a:t>
            </a:r>
            <a:r>
              <a:rPr lang="ru-RU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дальневосточные черепахи.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Эти амфибии приспособились к выживанию в болотах, где вода немного солёная. Они не пьют солоноватую воду. Дальневосточные черепахи полощут водой рот и в это время получают из неё кислород.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43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ecoportal.info/wp-content/uploads/2019/07/zelenaya-cherepaha-544x4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7" y="101656"/>
            <a:ext cx="5616624" cy="4253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4365104"/>
            <a:ext cx="8784976" cy="23762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Зелёные черепахи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одни из самых больших амфибий. Длина тела у них от 80 до 1,5 метров и вес достигает 200 кг. Черепахи названы так по зеленоватому оттенку кожи. Молодые особи зелёных черепах всеядны и питаются беспозвоночными. Взрослые черепахи предпочитают морские травы и водоросли.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60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ecoportal.info/wp-content/uploads/2019/07/loggerh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352" y="121819"/>
            <a:ext cx="6207968" cy="4142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3500" y="4365104"/>
            <a:ext cx="8972996" cy="23762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Головастые черепахи получили имя от своей огромной головы. У них огромный, красновато-коричневый, жёсткий панцирь и четыре плавника с двумя (иногда тремя) когтями на каждом. </a:t>
            </a:r>
            <a:r>
              <a:rPr lang="ru-RU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Черепахи-</a:t>
            </a:r>
            <a:r>
              <a:rPr lang="ru-RU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логгерхед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живут в океанах за исключением морей около полюсов. Чаще их видят в Средиземном море, прибрежье США.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43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ecoportal.info/wp-content/uploads/2019/07/atlanticheskaja-ridleja-544x4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6632"/>
            <a:ext cx="5680404" cy="426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4509120"/>
            <a:ext cx="8856984" cy="21602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Атлантическая </a:t>
            </a:r>
            <a:r>
              <a:rPr lang="ru-RU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ридлея</a:t>
            </a:r>
            <a:r>
              <a:rPr lang="ru-RU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одна из самых маленьких морских черепах. Взрослые при средней длине панциря 65 см весят от 35 до 50 кг. У них по два когтя на каждом плавнике. Этот вид предпочитает мелкие участки с песчаным или грязевым дном. Голова треугольной формы среднего размера.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63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ecoportal.info/wp-content/uploads/2019/07/cherepaha-bissa-544x3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6632"/>
            <a:ext cx="6120680" cy="4309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4509120"/>
            <a:ext cx="8712968" cy="22322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Бисса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не похожи на других черепах: форма тела уплощённая, защитный панцирь и конечности-плавники для передвижения в открытом океане. Отличительные черты черепах – выступающий, острый, загнутый нос-клюв и пилообразные края панциря. Живёт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бисса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 открытом океане, мелких лагунах и коралловых рифах.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3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</TotalTime>
  <Words>411</Words>
  <Application>Microsoft Office PowerPoint</Application>
  <PresentationFormat>Экран (4:3)</PresentationFormat>
  <Paragraphs>15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Georgia</vt:lpstr>
      <vt:lpstr>Times New Roman</vt:lpstr>
      <vt:lpstr>Trebuchet MS</vt:lpstr>
      <vt:lpstr>Воздушный поток</vt:lpstr>
      <vt:lpstr>Группа «Пчёлки» 2020 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Лена</dc:creator>
  <cp:lastModifiedBy>user</cp:lastModifiedBy>
  <cp:revision>9</cp:revision>
  <dcterms:created xsi:type="dcterms:W3CDTF">2020-05-20T18:11:57Z</dcterms:created>
  <dcterms:modified xsi:type="dcterms:W3CDTF">2020-05-25T09:24:40Z</dcterms:modified>
</cp:coreProperties>
</file>