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02" y="-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4BF0166-BBF4-4FE5-960F-EF61D86EB38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2B6BC06-CF49-4E1A-8B78-A336F0FD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14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0166-BBF4-4FE5-960F-EF61D86EB38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BC06-CF49-4E1A-8B78-A336F0FD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32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0166-BBF4-4FE5-960F-EF61D86EB38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BC06-CF49-4E1A-8B78-A336F0FD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8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0166-BBF4-4FE5-960F-EF61D86EB38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BC06-CF49-4E1A-8B78-A336F0FD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8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0166-BBF4-4FE5-960F-EF61D86EB38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BC06-CF49-4E1A-8B78-A336F0FD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3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0166-BBF4-4FE5-960F-EF61D86EB38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BC06-CF49-4E1A-8B78-A336F0FD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9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0166-BBF4-4FE5-960F-EF61D86EB38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BC06-CF49-4E1A-8B78-A336F0FD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2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0166-BBF4-4FE5-960F-EF61D86EB38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BC06-CF49-4E1A-8B78-A336F0FD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44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0166-BBF4-4FE5-960F-EF61D86EB38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BC06-CF49-4E1A-8B78-A336F0FD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75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0166-BBF4-4FE5-960F-EF61D86EB38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BC06-CF49-4E1A-8B78-A336F0FD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5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0166-BBF4-4FE5-960F-EF61D86EB38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BC06-CF49-4E1A-8B78-A336F0FD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89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0166-BBF4-4FE5-960F-EF61D86EB38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BC06-CF49-4E1A-8B78-A336F0FD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1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0166-BBF4-4FE5-960F-EF61D86EB38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BC06-CF49-4E1A-8B78-A336F0FD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0166-BBF4-4FE5-960F-EF61D86EB38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BC06-CF49-4E1A-8B78-A336F0FD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75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0166-BBF4-4FE5-960F-EF61D86EB38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BC06-CF49-4E1A-8B78-A336F0FD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79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0166-BBF4-4FE5-960F-EF61D86EB38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BC06-CF49-4E1A-8B78-A336F0FD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32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0166-BBF4-4FE5-960F-EF61D86EB38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BC06-CF49-4E1A-8B78-A336F0FD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2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BF0166-BBF4-4FE5-960F-EF61D86EB38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B6BC06-CF49-4E1A-8B78-A336F0FD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615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Garamond" panose="02020404030301010803" pitchFamily="18" charset="0"/>
              </a:rPr>
              <a:t>ПУТЕШЕСТВИЕ В СТРАНУ «СПОРТЛАНДИЯ»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65963" y="5078459"/>
            <a:ext cx="7197726" cy="1405467"/>
          </a:xfrm>
        </p:spPr>
        <p:txBody>
          <a:bodyPr/>
          <a:lstStyle/>
          <a:p>
            <a:r>
              <a:rPr lang="ru-RU" dirty="0" smtClean="0">
                <a:latin typeface="Garamond" panose="02020404030301010803" pitchFamily="18" charset="0"/>
              </a:rPr>
              <a:t>Тренкина Екатерина </a:t>
            </a:r>
          </a:p>
          <a:p>
            <a:r>
              <a:rPr lang="ru-RU" dirty="0" err="1" smtClean="0">
                <a:latin typeface="Garamond" panose="02020404030301010803" pitchFamily="18" charset="0"/>
              </a:rPr>
              <a:t>МБДОу</a:t>
            </a:r>
            <a:r>
              <a:rPr lang="ru-RU" dirty="0" smtClean="0">
                <a:latin typeface="Garamond" panose="02020404030301010803" pitchFamily="18" charset="0"/>
              </a:rPr>
              <a:t> Детский сад </a:t>
            </a:r>
            <a:r>
              <a:rPr lang="ru-RU" dirty="0" smtClean="0">
                <a:latin typeface="Garamond" panose="02020404030301010803" pitchFamily="18" charset="0"/>
              </a:rPr>
              <a:t>№ 22 </a:t>
            </a:r>
            <a:r>
              <a:rPr lang="ru-RU" dirty="0" smtClean="0">
                <a:latin typeface="Garamond" panose="02020404030301010803" pitchFamily="18" charset="0"/>
              </a:rPr>
              <a:t>«Синяя птица»</a:t>
            </a:r>
          </a:p>
          <a:p>
            <a:r>
              <a:rPr lang="ru-RU" dirty="0" smtClean="0">
                <a:latin typeface="Garamond" panose="02020404030301010803" pitchFamily="18" charset="0"/>
              </a:rPr>
              <a:t>Старшая группа «гномики»</a:t>
            </a:r>
            <a:endParaRPr lang="ru-RU" dirty="0">
              <a:latin typeface="Garamond" panose="020204040303010108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4232563" cy="5200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008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18" y="457199"/>
            <a:ext cx="7564095" cy="62411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638" y="457200"/>
            <a:ext cx="3490927" cy="6241143"/>
          </a:xfrm>
          <a:prstGeom prst="rect">
            <a:avLst/>
          </a:prstGeom>
        </p:spPr>
      </p:pic>
      <p:pic>
        <p:nvPicPr>
          <p:cNvPr id="6" name="голос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79475" y="7206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82" y="136631"/>
            <a:ext cx="10966267" cy="934523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latin typeface="Garamond" panose="02020404030301010803" pitchFamily="18" charset="0"/>
              </a:rPr>
              <a:t>СПОРТЛАНДИЯ</a:t>
            </a:r>
            <a:endParaRPr lang="ru-RU" sz="6000" b="1" i="1" dirty="0">
              <a:latin typeface="Garamond" panose="02020404030301010803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2" y="1071154"/>
            <a:ext cx="10966267" cy="563009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744890" y="2402787"/>
            <a:ext cx="1672047" cy="8925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latin typeface="Garamond" panose="02020404030301010803" pitchFamily="18" charset="0"/>
              </a:rPr>
              <a:t>Станция Коньково</a:t>
            </a:r>
            <a:endParaRPr lang="ru-RU" sz="2600" b="1" dirty="0">
              <a:solidFill>
                <a:schemeClr val="tx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0833" y="4369473"/>
            <a:ext cx="1672047" cy="8925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latin typeface="Garamond" panose="02020404030301010803" pitchFamily="18" charset="0"/>
              </a:rPr>
              <a:t>Станция Лыжная</a:t>
            </a:r>
            <a:endParaRPr lang="ru-RU" sz="2600" b="1" dirty="0">
              <a:solidFill>
                <a:schemeClr val="tx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2718" y="3106730"/>
            <a:ext cx="2338254" cy="8925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latin typeface="Garamond" panose="02020404030301010803" pitchFamily="18" charset="0"/>
              </a:rPr>
              <a:t>Станция Скалодромная</a:t>
            </a:r>
            <a:endParaRPr lang="ru-RU" sz="2600" b="1" dirty="0">
              <a:solidFill>
                <a:schemeClr val="tx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0948" y="5251774"/>
            <a:ext cx="2265681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Garamond" panose="02020404030301010803" pitchFamily="18" charset="0"/>
              </a:rPr>
              <a:t>Станция Велосипедно-роликовая</a:t>
            </a:r>
            <a:endParaRPr lang="ru-RU" sz="2400" b="1" dirty="0">
              <a:solidFill>
                <a:schemeClr val="tx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802016" y="6462082"/>
            <a:ext cx="159658" cy="1016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44856" y="1451429"/>
            <a:ext cx="159658" cy="1016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462193" y="1998420"/>
            <a:ext cx="159658" cy="1016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26971" y="1414028"/>
            <a:ext cx="159658" cy="1016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536249" y="3113988"/>
            <a:ext cx="159658" cy="1016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665061" y="4099311"/>
            <a:ext cx="159658" cy="1016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203371" y="1584570"/>
            <a:ext cx="159658" cy="1016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633027" y="2458232"/>
            <a:ext cx="159658" cy="1016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437084" y="3302597"/>
            <a:ext cx="159658" cy="1016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953757" y="4048511"/>
            <a:ext cx="159658" cy="1016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611256" y="4764949"/>
            <a:ext cx="159658" cy="1016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578882" y="1451429"/>
            <a:ext cx="159658" cy="1016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203371" y="5150174"/>
            <a:ext cx="159658" cy="1016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367313" y="4889549"/>
            <a:ext cx="159658" cy="1016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40888" y="3997711"/>
            <a:ext cx="159658" cy="1016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580422" y="3295339"/>
            <a:ext cx="159658" cy="1016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047421" y="2162629"/>
            <a:ext cx="159658" cy="1016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13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30282" y="136631"/>
            <a:ext cx="10966267" cy="934523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latin typeface="Garamond" panose="02020404030301010803" pitchFamily="18" charset="0"/>
              </a:rPr>
              <a:t>Станция Коньково</a:t>
            </a:r>
            <a:endParaRPr lang="ru-RU" sz="6000" b="1" i="1" dirty="0">
              <a:latin typeface="Garamond" panose="02020404030301010803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32216" y="1511982"/>
            <a:ext cx="4991098" cy="41094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64056" y="2063750"/>
            <a:ext cx="4826000" cy="3619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5113">
            <a:off x="10585450" y="193781"/>
            <a:ext cx="1377950" cy="103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8833197" y="1550766"/>
            <a:ext cx="32963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Garamond" panose="02020404030301010803" pitchFamily="18" charset="0"/>
              </a:rPr>
              <a:t>Чтоб зимою не скучать и здоровье укреплять, достаём коньки мы с мамой, и на лёд! Вперёд, вперёд!!!!!</a:t>
            </a:r>
            <a:endParaRPr lang="ru-RU" sz="3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30282" y="136631"/>
            <a:ext cx="10966267" cy="934523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latin typeface="Garamond" panose="02020404030301010803" pitchFamily="18" charset="0"/>
              </a:rPr>
              <a:t>Станция Лыжная</a:t>
            </a:r>
            <a:endParaRPr lang="ru-RU" sz="6000" b="1" i="1" dirty="0"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6750" y="5224736"/>
            <a:ext cx="7715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Garamond" panose="02020404030301010803" pitchFamily="18" charset="0"/>
              </a:rPr>
              <a:t>В зимний день мы не скучаем:</a:t>
            </a:r>
          </a:p>
          <a:p>
            <a:pPr algn="ctr"/>
            <a:r>
              <a:rPr lang="ru-RU" sz="3200" b="1" dirty="0" smtClean="0">
                <a:latin typeface="Garamond" panose="02020404030301010803" pitchFamily="18" charset="0"/>
              </a:rPr>
              <a:t>Быстро лыжи надеваем, в руки мы берем две палки, с ветерком играем в салки!</a:t>
            </a:r>
            <a:endParaRPr lang="ru-RU" sz="3200" b="1" dirty="0">
              <a:latin typeface="Garamond" panose="020204040303010108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9590">
            <a:off x="10481382" y="136631"/>
            <a:ext cx="1175392" cy="117539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23032" y="1706006"/>
            <a:ext cx="5237163" cy="422910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11956" y="1785870"/>
            <a:ext cx="3632200" cy="27241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69677">
            <a:off x="5265733" y="1201974"/>
            <a:ext cx="2880890" cy="41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211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1000" y="136631"/>
            <a:ext cx="11215549" cy="934523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latin typeface="Garamond" panose="02020404030301010803" pitchFamily="18" charset="0"/>
              </a:rPr>
              <a:t>Станция СкалОдромная</a:t>
            </a:r>
            <a:endParaRPr lang="ru-RU" sz="6000" b="1" i="1" dirty="0">
              <a:latin typeface="Garamond" panose="020204040303010108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82807">
            <a:off x="7465786" y="1715709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476750" y="5581304"/>
            <a:ext cx="7715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Garamond" panose="02020404030301010803" pitchFamily="18" charset="0"/>
              </a:rPr>
              <a:t>Люблю я лазить по верхам, как альпинист по горам. </a:t>
            </a:r>
            <a:endParaRPr lang="ru-RU" sz="3200" b="1" dirty="0">
              <a:latin typeface="Garamond" panose="020204040303010108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22695">
            <a:off x="4440" y="2554160"/>
            <a:ext cx="4284917" cy="348300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8151" y="1071154"/>
            <a:ext cx="3855697" cy="465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400" y="136631"/>
            <a:ext cx="11444149" cy="2149369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latin typeface="Garamond" panose="02020404030301010803" pitchFamily="18" charset="0"/>
              </a:rPr>
              <a:t>Станция велосипедно-роликовая</a:t>
            </a:r>
            <a:endParaRPr lang="ru-RU" sz="6000" b="1" i="1" dirty="0">
              <a:latin typeface="Garamond" panose="020204040303010108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1771">
            <a:off x="1339233" y="2482841"/>
            <a:ext cx="4598635" cy="36496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19950" y="2100241"/>
            <a:ext cx="41338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8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924780"/>
            <a:ext cx="3213463" cy="4532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119" y="2587643"/>
            <a:ext cx="3474721" cy="3474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487783" y="799012"/>
            <a:ext cx="8177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Garamond" panose="02020404030301010803" pitchFamily="18" charset="0"/>
              </a:rPr>
              <a:t>Спорт в нашей жизни значит не мало.</a:t>
            </a:r>
          </a:p>
          <a:p>
            <a:pPr algn="ctr"/>
            <a:r>
              <a:rPr lang="ru-RU" sz="3600" b="1" i="1" dirty="0" smtClean="0">
                <a:latin typeface="Garamond" panose="02020404030301010803" pitchFamily="18" charset="0"/>
              </a:rPr>
              <a:t>С детства твердит мне об этом мама.</a:t>
            </a:r>
            <a:endParaRPr lang="ru-RU" sz="3600" b="1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1" y="171450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atin typeface="Garamond" panose="02020404030301010803" pitchFamily="18" charset="0"/>
              </a:rPr>
              <a:t>СПАСИБО ЗА ВНИМАНИЕ!</a:t>
            </a:r>
            <a:endParaRPr lang="ru-RU" sz="4800" b="1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1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116</Words>
  <Application>Microsoft Office PowerPoint</Application>
  <PresentationFormat>Произвольный</PresentationFormat>
  <Paragraphs>20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Небеса</vt:lpstr>
      <vt:lpstr>ПУТЕШЕСТВИЕ В СТРАНУ «СПОРТЛАНДИЯ»</vt:lpstr>
      <vt:lpstr>Презентация PowerPoint</vt:lpstr>
      <vt:lpstr>СПОРТЛАНДИЯ</vt:lpstr>
      <vt:lpstr>Станция Коньково</vt:lpstr>
      <vt:lpstr>Станция Лыжная</vt:lpstr>
      <vt:lpstr>Станция СкалОдромная</vt:lpstr>
      <vt:lpstr>Станция велосипедно-роликовая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«СПОРТЛАНДИЯ»</dc:title>
  <dc:creator>User</dc:creator>
  <cp:lastModifiedBy>user</cp:lastModifiedBy>
  <cp:revision>24</cp:revision>
  <dcterms:created xsi:type="dcterms:W3CDTF">2019-09-22T10:15:30Z</dcterms:created>
  <dcterms:modified xsi:type="dcterms:W3CDTF">2019-10-23T04:17:08Z</dcterms:modified>
</cp:coreProperties>
</file>