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0.76</c:v>
                </c:pt>
                <c:pt idx="1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0.17</c:v>
                </c:pt>
                <c:pt idx="1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05888"/>
        <c:axId val="141207424"/>
      </c:barChart>
      <c:catAx>
        <c:axId val="1412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1207424"/>
        <c:crosses val="autoZero"/>
        <c:auto val="1"/>
        <c:lblAlgn val="ctr"/>
        <c:lblOffset val="100"/>
        <c:noMultiLvlLbl val="0"/>
      </c:catAx>
      <c:valAx>
        <c:axId val="141207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41205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0.03</c:v>
                </c:pt>
                <c:pt idx="1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0.68</c:v>
                </c:pt>
                <c:pt idx="1">
                  <c:v>0.7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сентябрь</c:v>
                </c:pt>
                <c:pt idx="1">
                  <c:v>май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0.28999999999999998</c:v>
                </c:pt>
                <c:pt idx="1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400576"/>
        <c:axId val="189402112"/>
      </c:barChart>
      <c:catAx>
        <c:axId val="18940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402112"/>
        <c:crosses val="autoZero"/>
        <c:auto val="1"/>
        <c:lblAlgn val="ctr"/>
        <c:lblOffset val="100"/>
        <c:noMultiLvlLbl val="0"/>
      </c:catAx>
      <c:valAx>
        <c:axId val="189402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9400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02624" cy="28803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Отчёт по результатам диагностического обследован</a:t>
            </a:r>
            <a:r>
              <a:rPr lang="ru-RU" sz="2400" dirty="0"/>
              <a:t>ия </a:t>
            </a:r>
            <a:r>
              <a:rPr lang="ru-RU" sz="2400" dirty="0" smtClean="0"/>
              <a:t> детей старшего дошкольного возраста за </a:t>
            </a:r>
            <a:br>
              <a:rPr lang="ru-RU" sz="2400" dirty="0" smtClean="0"/>
            </a:br>
            <a:r>
              <a:rPr lang="ru-RU" sz="2400" dirty="0" smtClean="0"/>
              <a:t>2017-2018 учебный год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«Скоро в школу»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7772400" cy="1705744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Педагог-психолог: Шишкова Е.В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5940425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64807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Диагностика психических процессов детей 5-6 лет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7763323"/>
              </p:ext>
            </p:extLst>
          </p:nvPr>
        </p:nvGraphicFramePr>
        <p:xfrm>
          <a:off x="539552" y="1772816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091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000" dirty="0">
                <a:solidFill>
                  <a:prstClr val="black"/>
                </a:solidFill>
              </a:rPr>
              <a:t>Диагностика психических процессов детей </a:t>
            </a:r>
            <a:r>
              <a:rPr lang="ru-RU" sz="2000" dirty="0" smtClean="0">
                <a:solidFill>
                  <a:prstClr val="black"/>
                </a:solidFill>
              </a:rPr>
              <a:t>67 лет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4999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0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Отчёт по результатам диагностического обследования  детей старшего дошкольного возраста за  2017-2018 учебный год  «Скоро в школу» </vt:lpstr>
      <vt:lpstr>Диагностика психических процессов детей 5-6 лет</vt:lpstr>
      <vt:lpstr>Диагностика психических процессов детей 67 лет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психических процессов детей 5-6 лет</dc:title>
  <dc:creator>елена</dc:creator>
  <cp:lastModifiedBy>елена</cp:lastModifiedBy>
  <cp:revision>5</cp:revision>
  <cp:lastPrinted>2018-06-07T12:37:49Z</cp:lastPrinted>
  <dcterms:created xsi:type="dcterms:W3CDTF">2018-06-07T11:00:11Z</dcterms:created>
  <dcterms:modified xsi:type="dcterms:W3CDTF">2018-06-07T12:39:01Z</dcterms:modified>
</cp:coreProperties>
</file>